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creativecommons.org/licenses/by-sa/4.0/" TargetMode="Externa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graphicFrame>
        <p:nvGraphicFramePr>
          <p:cNvPr id="11" name="Table"/>
          <p:cNvGraphicFramePr/>
          <p:nvPr/>
        </p:nvGraphicFramePr>
        <p:xfrm>
          <a:off x="-37098" y="9388273"/>
          <a:ext cx="6437996" cy="4318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6437995"/>
              </a:tblGrid>
              <a:tr h="431800">
                <a:tc>
                  <a:txBody>
                    <a:bodyPr/>
                    <a:lstStyle/>
                    <a:p>
                      <a:pPr defTabSz="457200">
                        <a:defRPr sz="1000">
                          <a:solidFill>
                            <a:srgbClr val="049CCF"/>
                          </a:solidFill>
                          <a:latin typeface="San Francisco Text Regular"/>
                          <a:ea typeface="San Francisco Text Regular"/>
                          <a:cs typeface="San Francisco Text Regular"/>
                          <a:sym typeface="San Francisco Text Regular"/>
                        </a:defRPr>
                      </a:pPr>
                      <a:r>
                        <a:rPr>
                          <a:solidFill>
                            <a:srgbClr val="464646"/>
                          </a:solidFill>
                        </a:rPr>
                        <a:t>This work is licensed under a </a:t>
                      </a:r>
                      <a:r>
                        <a:rPr u="sng">
                          <a:hlinkClick r:id="rId2" invalidUrl="" action="" tgtFrame="" tooltip="" history="1" highlightClick="0" endSnd="0"/>
                        </a:rPr>
                        <a:t>Creative Commons Attribution-ShareAlike 4.0 International License</a:t>
                      </a:r>
                    </a:p>
                  </a:txBody>
                  <a:tcPr marL="0" marR="0" marT="0" marB="0" anchor="ctr" anchorCtr="0" horzOverflow="overflow"/>
                </a:tc>
              </a:tr>
            </a:tbl>
          </a:graphicData>
        </a:graphic>
      </p:graphicFrame>
      <p:sp>
        <p:nvSpPr>
          <p:cNvPr id="12" name="www.cancerworksheets.com"/>
          <p:cNvSpPr txBox="1"/>
          <p:nvPr/>
        </p:nvSpPr>
        <p:spPr>
          <a:xfrm>
            <a:off x="10925550" y="9477173"/>
            <a:ext cx="1774292" cy="25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
                <a:latin typeface="San Francisco Text Regular"/>
                <a:ea typeface="San Francisco Text Regular"/>
                <a:cs typeface="San Francisco Text Regular"/>
                <a:sym typeface="San Francisco Text Regular"/>
              </a:defRPr>
            </a:lvl1pPr>
          </a:lstStyle>
          <a:p>
            <a:pPr/>
            <a:r>
              <a:t>www.cancerworksheets.com</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pPr/>
            <a:r>
              <a:t>–Johnny Appleseed</a:t>
            </a:r>
          </a:p>
        </p:txBody>
      </p:sp>
      <p:sp>
        <p:nvSpPr>
          <p:cNvPr id="94" name="“Type a quote here.”"/>
          <p:cNvSpPr txBox="1"/>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Image"/>
          <p:cNvSpPr/>
          <p:nvPr>
            <p:ph type="pic" sz="quarter" idx="14"/>
          </p:nvPr>
        </p:nvSpPr>
        <p:spPr>
          <a:xfrm>
            <a:off x="6724518" y="889000"/>
            <a:ext cx="5334001" cy="3771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9" name="Screen Shot 2018-08-10 at 5.05.53 PM.png" descr="Screen Shot 2018-08-10 at 5.05.53 PM.png"/>
          <p:cNvPicPr>
            <a:picLocks noChangeAspect="1"/>
          </p:cNvPicPr>
          <p:nvPr/>
        </p:nvPicPr>
        <p:blipFill>
          <a:blip r:embed="rId2">
            <a:extLst/>
          </a:blip>
          <a:stretch>
            <a:fillRect/>
          </a:stretch>
        </p:blipFill>
        <p:spPr>
          <a:xfrm>
            <a:off x="9698541" y="4200935"/>
            <a:ext cx="2908301" cy="2178620"/>
          </a:xfrm>
          <a:prstGeom prst="rect">
            <a:avLst/>
          </a:prstGeom>
          <a:ln w="6350">
            <a:solidFill>
              <a:srgbClr val="000000"/>
            </a:solidFill>
            <a:miter lim="400000"/>
          </a:ln>
        </p:spPr>
      </p:pic>
      <p:sp>
        <p:nvSpPr>
          <p:cNvPr id="120" name="HOW TO USE THESE WORKSHEETS"/>
          <p:cNvSpPr txBox="1"/>
          <p:nvPr/>
        </p:nvSpPr>
        <p:spPr>
          <a:xfrm>
            <a:off x="373303" y="365496"/>
            <a:ext cx="2429694"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1200">
                <a:latin typeface="San Francisco Display Bold"/>
                <a:ea typeface="San Francisco Display Bold"/>
                <a:cs typeface="San Francisco Display Bold"/>
                <a:sym typeface="San Francisco Display Bold"/>
              </a:defRPr>
            </a:lvl1pPr>
          </a:lstStyle>
          <a:p>
            <a:pPr/>
            <a:r>
              <a:t>HOW TO USE THESE WORKSHEETS</a:t>
            </a:r>
          </a:p>
        </p:txBody>
      </p:sp>
      <p:sp>
        <p:nvSpPr>
          <p:cNvPr id="121" name="DIAGNOSIS"/>
          <p:cNvSpPr txBox="1"/>
          <p:nvPr/>
        </p:nvSpPr>
        <p:spPr>
          <a:xfrm>
            <a:off x="373303" y="3921495"/>
            <a:ext cx="874515"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1200">
                <a:latin typeface="San Francisco Display Bold"/>
                <a:ea typeface="San Francisco Display Bold"/>
                <a:cs typeface="San Francisco Display Bold"/>
                <a:sym typeface="San Francisco Display Bold"/>
              </a:defRPr>
            </a:lvl1pPr>
          </a:lstStyle>
          <a:p>
            <a:pPr/>
            <a:r>
              <a:t>DIAGNOSIS</a:t>
            </a:r>
          </a:p>
        </p:txBody>
      </p:sp>
      <p:sp>
        <p:nvSpPr>
          <p:cNvPr id="122" name="TREATMENT"/>
          <p:cNvSpPr txBox="1"/>
          <p:nvPr/>
        </p:nvSpPr>
        <p:spPr>
          <a:xfrm>
            <a:off x="3512014" y="3921495"/>
            <a:ext cx="931442"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1200">
                <a:latin typeface="San Francisco Display Bold"/>
                <a:ea typeface="San Francisco Display Bold"/>
                <a:cs typeface="San Francisco Display Bold"/>
                <a:sym typeface="San Francisco Display Bold"/>
              </a:defRPr>
            </a:lvl1pPr>
          </a:lstStyle>
          <a:p>
            <a:pPr/>
            <a:r>
              <a:t>TREATMENT</a:t>
            </a:r>
          </a:p>
        </p:txBody>
      </p:sp>
      <p:sp>
        <p:nvSpPr>
          <p:cNvPr id="123" name="MEDICATIONS"/>
          <p:cNvSpPr txBox="1"/>
          <p:nvPr/>
        </p:nvSpPr>
        <p:spPr>
          <a:xfrm>
            <a:off x="6567952" y="3921495"/>
            <a:ext cx="1063229"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1200">
                <a:latin typeface="San Francisco Display Bold"/>
                <a:ea typeface="San Francisco Display Bold"/>
                <a:cs typeface="San Francisco Display Bold"/>
                <a:sym typeface="San Francisco Display Bold"/>
              </a:defRPr>
            </a:lvl1pPr>
          </a:lstStyle>
          <a:p>
            <a:pPr/>
            <a:r>
              <a:t>MEDICATIONS</a:t>
            </a:r>
          </a:p>
        </p:txBody>
      </p:sp>
      <p:sp>
        <p:nvSpPr>
          <p:cNvPr id="124" name="These worksheets are most useful when you sit shoulder to shoulder with your doctor and fill them out together. Some doctors are reluctant to share bad news with patients or caregivers, however these worksheets can function as a “neutral third party” to help navigate difficult discussions. If your doctor is unwilling, try the nurses (they are usually more empathic and helpful). If you are getting resistance to answers to any of your questions, get a second opinion and/or switch doctors. Without clear, straightforward information neither you or your caregivers can make informed decisions.…"/>
          <p:cNvSpPr txBox="1"/>
          <p:nvPr/>
        </p:nvSpPr>
        <p:spPr>
          <a:xfrm>
            <a:off x="373303" y="695696"/>
            <a:ext cx="11943340" cy="297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defRPr sz="1700">
                <a:latin typeface="San Francisco Display Regular"/>
                <a:ea typeface="San Francisco Display Regular"/>
                <a:cs typeface="San Francisco Display Regular"/>
                <a:sym typeface="San Francisco Display Regular"/>
              </a:defRPr>
            </a:pPr>
            <a:r>
              <a:t>These worksheets are most useful when you sit shoulder to shoulder with your doctor and fill them out together. Some doctors are reluctant to share bad news with patients or caregivers, however these worksheets can function as a “neutral third party” to help navigate difficult discussions. If your doctor is unwilling, try the nurses (they are usually more empathic and helpful). If you are getting resistance to answers to any of your questions, get a second opinion and/or switch doctors. Without clear, straightforward information neither you or your caregivers can make informed decisions. </a:t>
            </a:r>
          </a:p>
          <a:p>
            <a:pPr algn="l">
              <a:defRPr sz="1200">
                <a:latin typeface="San Francisco Display Regular"/>
                <a:ea typeface="San Francisco Display Regular"/>
                <a:cs typeface="San Francisco Display Regular"/>
                <a:sym typeface="San Francisco Display Regular"/>
              </a:defRPr>
            </a:pPr>
          </a:p>
          <a:p>
            <a:pPr algn="l">
              <a:defRPr sz="1200">
                <a:latin typeface="San Francisco Display Regular"/>
                <a:ea typeface="San Francisco Display Regular"/>
                <a:cs typeface="San Francisco Display Regular"/>
                <a:sym typeface="San Francisco Display Regular"/>
              </a:defRPr>
            </a:pPr>
            <a:r>
              <a:rPr>
                <a:latin typeface="San Francisco Display Bold"/>
                <a:ea typeface="San Francisco Display Bold"/>
                <a:cs typeface="San Francisco Display Bold"/>
                <a:sym typeface="San Francisco Display Bold"/>
              </a:rPr>
              <a:t>Remember</a:t>
            </a:r>
            <a:r>
              <a:t>: </a:t>
            </a:r>
          </a:p>
          <a:p>
            <a:pPr marL="148166" indent="-148166" algn="l">
              <a:buSzPct val="75000"/>
              <a:buChar char="•"/>
              <a:defRPr sz="1200">
                <a:latin typeface="San Francisco Display Regular"/>
                <a:ea typeface="San Francisco Display Regular"/>
                <a:cs typeface="San Francisco Display Regular"/>
                <a:sym typeface="San Francisco Display Regular"/>
              </a:defRPr>
            </a:pPr>
            <a:r>
              <a:t>A cancer diagnosis is NOT a death sentence</a:t>
            </a:r>
          </a:p>
          <a:p>
            <a:pPr marL="148166" indent="-148166" algn="l">
              <a:buSzPct val="75000"/>
              <a:buChar char="•"/>
              <a:defRPr sz="1200">
                <a:latin typeface="San Francisco Display Regular"/>
                <a:ea typeface="San Francisco Display Regular"/>
                <a:cs typeface="San Francisco Display Regular"/>
                <a:sym typeface="San Francisco Display Regular"/>
              </a:defRPr>
            </a:pPr>
            <a:r>
              <a:t>Your healthcare providers should be working for YOU and if you feel that they are not, you have every right to move along. The fact is, some doctors don’t care about you as a person and just see you as a set of test results. If that’s the case, find someone else A.S.A.P.</a:t>
            </a:r>
          </a:p>
          <a:p>
            <a:pPr marL="148166" indent="-148166" algn="l">
              <a:buSzPct val="75000"/>
              <a:buChar char="•"/>
              <a:defRPr sz="1200">
                <a:latin typeface="San Francisco Display Regular"/>
                <a:ea typeface="San Francisco Display Regular"/>
                <a:cs typeface="San Francisco Display Regular"/>
                <a:sym typeface="San Francisco Display Regular"/>
              </a:defRPr>
            </a:pPr>
            <a:r>
              <a:t>As much as you’d like to not know the scary details, you are better off knowing them. If you are too ill to manage this process, find a friend or family member who can help you.</a:t>
            </a:r>
          </a:p>
          <a:p>
            <a:pPr marL="148166" indent="-148166" algn="l">
              <a:buSzPct val="75000"/>
              <a:buChar char="•"/>
              <a:defRPr sz="1200">
                <a:latin typeface="San Francisco Display Regular"/>
                <a:ea typeface="San Francisco Display Regular"/>
                <a:cs typeface="San Francisco Display Regular"/>
                <a:sym typeface="San Francisco Display Regular"/>
              </a:defRPr>
            </a:pPr>
            <a:r>
              <a:t>There are a number of cancer-specific support groups on Facebook and other places online and people are always willing to help you through this process.</a:t>
            </a:r>
          </a:p>
          <a:p>
            <a:pPr marL="148166" indent="-148166" algn="l">
              <a:buSzPct val="75000"/>
              <a:buChar char="•"/>
              <a:defRPr sz="1200">
                <a:latin typeface="San Francisco Display Regular"/>
                <a:ea typeface="San Francisco Display Regular"/>
                <a:cs typeface="San Francisco Display Regular"/>
                <a:sym typeface="San Francisco Display Regular"/>
              </a:defRPr>
            </a:pPr>
            <a:r>
              <a:t>There are also remote second opinions that you can get from various cancer-specific hospitals if you are too ill to travel to other hospitals</a:t>
            </a:r>
          </a:p>
        </p:txBody>
      </p:sp>
      <p:sp>
        <p:nvSpPr>
          <p:cNvPr id="125" name="You can always print out multiple sheets if you need extra room!"/>
          <p:cNvSpPr txBox="1"/>
          <p:nvPr/>
        </p:nvSpPr>
        <p:spPr>
          <a:xfrm>
            <a:off x="8167977" y="9008540"/>
            <a:ext cx="4492006"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1200">
                <a:latin typeface="San Francisco Display Bold"/>
                <a:ea typeface="San Francisco Display Bold"/>
                <a:cs typeface="San Francisco Display Bold"/>
                <a:sym typeface="San Francisco Display Bold"/>
              </a:defRPr>
            </a:lvl1pPr>
          </a:lstStyle>
          <a:p>
            <a:pPr>
              <a:defRPr>
                <a:latin typeface="San Francisco Display Regular"/>
                <a:ea typeface="San Francisco Display Regular"/>
                <a:cs typeface="San Francisco Display Regular"/>
                <a:sym typeface="San Francisco Display Regular"/>
              </a:defRPr>
            </a:pPr>
            <a:r>
              <a:rPr>
                <a:latin typeface="San Francisco Display Bold"/>
                <a:ea typeface="San Francisco Display Bold"/>
                <a:cs typeface="San Francisco Display Bold"/>
                <a:sym typeface="San Francisco Display Bold"/>
              </a:rPr>
              <a:t>You can always print out multiple sheets if you need extra room!</a:t>
            </a:r>
          </a:p>
        </p:txBody>
      </p:sp>
      <p:sp>
        <p:nvSpPr>
          <p:cNvPr id="126" name="DIAGNOSTIC TESTS"/>
          <p:cNvSpPr txBox="1"/>
          <p:nvPr/>
        </p:nvSpPr>
        <p:spPr>
          <a:xfrm>
            <a:off x="9680195" y="3921495"/>
            <a:ext cx="1416770"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1200">
                <a:latin typeface="San Francisco Display Bold"/>
                <a:ea typeface="San Francisco Display Bold"/>
                <a:cs typeface="San Francisco Display Bold"/>
                <a:sym typeface="San Francisco Display Bold"/>
              </a:defRPr>
            </a:lvl1pPr>
          </a:lstStyle>
          <a:p>
            <a:pPr/>
            <a:r>
              <a:t>DIAGNOSTIC TESTS</a:t>
            </a:r>
          </a:p>
        </p:txBody>
      </p:sp>
      <p:pic>
        <p:nvPicPr>
          <p:cNvPr id="127" name="Screen Shot 2018-08-10 at 8.12.38 AM.png" descr="Screen Shot 2018-08-10 at 8.12.38 AM.png"/>
          <p:cNvPicPr>
            <a:picLocks noChangeAspect="1"/>
          </p:cNvPicPr>
          <p:nvPr/>
        </p:nvPicPr>
        <p:blipFill>
          <a:blip r:embed="rId3">
            <a:extLst/>
          </a:blip>
          <a:stretch>
            <a:fillRect/>
          </a:stretch>
        </p:blipFill>
        <p:spPr>
          <a:xfrm>
            <a:off x="3526002" y="4214882"/>
            <a:ext cx="2890225" cy="2176126"/>
          </a:xfrm>
          <a:prstGeom prst="rect">
            <a:avLst/>
          </a:prstGeom>
          <a:ln w="6350">
            <a:solidFill>
              <a:srgbClr val="000000"/>
            </a:solidFill>
            <a:miter lim="400000"/>
          </a:ln>
        </p:spPr>
      </p:pic>
      <p:pic>
        <p:nvPicPr>
          <p:cNvPr id="128" name="Screen Shot 2018-08-10 at 8.18.20 AM.png" descr="Screen Shot 2018-08-10 at 8.18.20 AM.png"/>
          <p:cNvPicPr>
            <a:picLocks noChangeAspect="1"/>
          </p:cNvPicPr>
          <p:nvPr/>
        </p:nvPicPr>
        <p:blipFill>
          <a:blip r:embed="rId4">
            <a:extLst/>
          </a:blip>
          <a:stretch>
            <a:fillRect/>
          </a:stretch>
        </p:blipFill>
        <p:spPr>
          <a:xfrm>
            <a:off x="6619612" y="4203700"/>
            <a:ext cx="2889233" cy="2176126"/>
          </a:xfrm>
          <a:prstGeom prst="rect">
            <a:avLst/>
          </a:prstGeom>
          <a:ln w="6350">
            <a:solidFill>
              <a:srgbClr val="000000"/>
            </a:solidFill>
            <a:miter lim="400000"/>
          </a:ln>
        </p:spPr>
      </p:pic>
      <p:sp>
        <p:nvSpPr>
          <p:cNvPr id="129" name="SYMPTOM MONITORING"/>
          <p:cNvSpPr txBox="1"/>
          <p:nvPr/>
        </p:nvSpPr>
        <p:spPr>
          <a:xfrm>
            <a:off x="424103" y="6657561"/>
            <a:ext cx="1721347"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1200">
                <a:latin typeface="San Francisco Display Bold"/>
                <a:ea typeface="San Francisco Display Bold"/>
                <a:cs typeface="San Francisco Display Bold"/>
                <a:sym typeface="San Francisco Display Bold"/>
              </a:defRPr>
            </a:lvl1pPr>
          </a:lstStyle>
          <a:p>
            <a:pPr/>
            <a:r>
              <a:t>SYMPTOM MONITORING</a:t>
            </a:r>
          </a:p>
        </p:txBody>
      </p:sp>
      <p:pic>
        <p:nvPicPr>
          <p:cNvPr id="130" name="Screen Shot 2018-08-10 at 8.31.03 AM.png" descr="Screen Shot 2018-08-10 at 8.31.03 AM.png"/>
          <p:cNvPicPr>
            <a:picLocks noChangeAspect="1"/>
          </p:cNvPicPr>
          <p:nvPr/>
        </p:nvPicPr>
        <p:blipFill>
          <a:blip r:embed="rId5">
            <a:extLst/>
          </a:blip>
          <a:stretch>
            <a:fillRect/>
          </a:stretch>
        </p:blipFill>
        <p:spPr>
          <a:xfrm>
            <a:off x="439974" y="4234464"/>
            <a:ext cx="2882643" cy="2165397"/>
          </a:xfrm>
          <a:prstGeom prst="rect">
            <a:avLst/>
          </a:prstGeom>
          <a:ln w="6350">
            <a:solidFill>
              <a:srgbClr val="000000"/>
            </a:solidFill>
            <a:miter lim="400000"/>
          </a:ln>
        </p:spPr>
      </p:pic>
      <p:pic>
        <p:nvPicPr>
          <p:cNvPr id="131" name="Screen Shot 2018-08-10 at 4.52.09 PM.png" descr="Screen Shot 2018-08-10 at 4.52.09 PM.png"/>
          <p:cNvPicPr>
            <a:picLocks noChangeAspect="1"/>
          </p:cNvPicPr>
          <p:nvPr/>
        </p:nvPicPr>
        <p:blipFill>
          <a:blip r:embed="rId6">
            <a:extLst/>
          </a:blip>
          <a:stretch>
            <a:fillRect/>
          </a:stretch>
        </p:blipFill>
        <p:spPr>
          <a:xfrm>
            <a:off x="427145" y="6970004"/>
            <a:ext cx="2908301" cy="2187351"/>
          </a:xfrm>
          <a:prstGeom prst="rect">
            <a:avLst/>
          </a:prstGeom>
          <a:ln w="6350">
            <a:solidFill>
              <a:srgbClr val="000000"/>
            </a:solidFill>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133" name="Table"/>
          <p:cNvGraphicFramePr/>
          <p:nvPr/>
        </p:nvGraphicFramePr>
        <p:xfrm>
          <a:off x="4546600" y="3719264"/>
          <a:ext cx="2946400" cy="582419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561584"/>
                <a:gridCol w="798971"/>
                <a:gridCol w="637760"/>
                <a:gridCol w="637760"/>
                <a:gridCol w="637760"/>
                <a:gridCol w="637760"/>
              </a:tblGrid>
              <a:tr h="376106">
                <a:tc gridSpan="2">
                  <a:txBody>
                    <a:bodyPr/>
                    <a:lstStyle/>
                    <a:p>
                      <a:pPr algn="l" defTabSz="914400"/>
                      <a:r>
                        <a:rPr sz="700">
                          <a:latin typeface="San Francisco Display Bold"/>
                          <a:ea typeface="San Francisco Display Bold"/>
                          <a:cs typeface="San Francisco Display Bold"/>
                          <a:sym typeface="San Francisco Display Bold"/>
                        </a:rPr>
                        <a:t>SITE / LOCATION</a:t>
                      </a:r>
                    </a:p>
                  </a:txBody>
                  <a:tcPr marL="50800" marR="50800" marT="50800" marB="50800" anchor="b" anchorCtr="0" horzOverflow="overflow">
                    <a:lnL w="12700">
                      <a:solidFill>
                        <a:srgbClr val="FFFFFF"/>
                      </a:solidFill>
                      <a:miter lim="400000"/>
                    </a:lnL>
                    <a:lnR w="0">
                      <a:miter lim="400000"/>
                    </a:lnR>
                    <a:lnT w="0">
                      <a:miter lim="400000"/>
                    </a:lnT>
                    <a:lnB w="12700">
                      <a:solidFill>
                        <a:srgbClr val="000000"/>
                      </a:solidFill>
                      <a:miter lim="400000"/>
                    </a:lnB>
                    <a:solidFill>
                      <a:srgbClr val="C7D1DD">
                        <a:alpha val="44065"/>
                      </a:srgbClr>
                    </a:solidFill>
                  </a:tcPr>
                </a:tc>
                <a:tc hMerge="1">
                  <a:tcPr/>
                </a:tc>
                <a:tc>
                  <a:txBody>
                    <a:bodyPr/>
                    <a:lstStyle/>
                    <a:p>
                      <a:pPr algn="l" defTabSz="914400"/>
                      <a:r>
                        <a:rPr sz="700">
                          <a:latin typeface="San Francisco Display Bold"/>
                          <a:ea typeface="San Francisco Display Bold"/>
                          <a:cs typeface="San Francisco Display Bold"/>
                          <a:sym typeface="San Francisco Display Bold"/>
                        </a:rPr>
                        <a:t>DATE:</a:t>
                      </a:r>
                    </a:p>
                  </a:txBody>
                  <a:tcPr marL="50800" marR="50800" marT="50800" marB="50800" anchor="b" anchorCtr="0" horzOverflow="overflow">
                    <a:lnL w="0">
                      <a:miter lim="400000"/>
                    </a:lnL>
                    <a:lnR w="0">
                      <a:miter lim="400000"/>
                    </a:lnR>
                    <a:lnT w="0">
                      <a:miter lim="400000"/>
                    </a:lnT>
                    <a:lnB w="12700">
                      <a:solidFill>
                        <a:srgbClr val="000000"/>
                      </a:solidFill>
                      <a:miter lim="400000"/>
                    </a:lnB>
                    <a:solidFill>
                      <a:srgbClr val="E0E6ED">
                        <a:alpha val="31702"/>
                      </a:srgbClr>
                    </a:solidFill>
                  </a:tcPr>
                </a:tc>
                <a:tc>
                  <a:txBody>
                    <a:bodyPr/>
                    <a:lstStyle/>
                    <a:p>
                      <a:pPr algn="l" defTabSz="914400"/>
                      <a:r>
                        <a:rPr sz="700">
                          <a:latin typeface="San Francisco Display Bold"/>
                          <a:ea typeface="San Francisco Display Bold"/>
                          <a:cs typeface="San Francisco Display Bold"/>
                          <a:sym typeface="San Francisco Display Bold"/>
                        </a:rPr>
                        <a:t>DATE:</a:t>
                      </a:r>
                    </a:p>
                  </a:txBody>
                  <a:tcPr marL="50800" marR="50800" marT="50800" marB="50800" anchor="b" anchorCtr="0" horzOverflow="overflow">
                    <a:lnL w="0">
                      <a:miter lim="400000"/>
                    </a:lnL>
                    <a:lnR w="0">
                      <a:miter lim="400000"/>
                    </a:lnR>
                    <a:lnT w="0">
                      <a:miter lim="400000"/>
                    </a:lnT>
                    <a:lnB w="12700">
                      <a:solidFill>
                        <a:srgbClr val="000000"/>
                      </a:solidFill>
                      <a:miter lim="400000"/>
                    </a:lnB>
                    <a:solidFill>
                      <a:srgbClr val="C7D1DD">
                        <a:alpha val="44065"/>
                      </a:srgbClr>
                    </a:solidFill>
                  </a:tcPr>
                </a:tc>
                <a:tc>
                  <a:txBody>
                    <a:bodyPr/>
                    <a:lstStyle/>
                    <a:p>
                      <a:pPr algn="l" defTabSz="914400"/>
                      <a:r>
                        <a:rPr sz="700">
                          <a:latin typeface="San Francisco Display Bold"/>
                          <a:ea typeface="San Francisco Display Bold"/>
                          <a:cs typeface="San Francisco Display Bold"/>
                          <a:sym typeface="San Francisco Display Bold"/>
                        </a:rPr>
                        <a:t>DATE:</a:t>
                      </a:r>
                    </a:p>
                  </a:txBody>
                  <a:tcPr marL="50800" marR="50800" marT="50800" marB="50800" anchor="b" anchorCtr="0" horzOverflow="overflow">
                    <a:lnL w="0">
                      <a:miter lim="400000"/>
                    </a:lnL>
                    <a:lnR w="12700">
                      <a:solidFill>
                        <a:srgbClr val="FFFFFF"/>
                      </a:solidFill>
                      <a:miter lim="400000"/>
                    </a:lnR>
                    <a:lnT w="12700">
                      <a:solidFill>
                        <a:srgbClr val="FFFFFF"/>
                      </a:solidFill>
                      <a:miter lim="400000"/>
                    </a:lnT>
                    <a:lnB w="12700">
                      <a:solidFill>
                        <a:srgbClr val="000000"/>
                      </a:solidFill>
                      <a:miter lim="400000"/>
                    </a:lnB>
                    <a:solidFill>
                      <a:srgbClr val="E0E6ED">
                        <a:alpha val="31702"/>
                      </a:srgbClr>
                    </a:solidFill>
                  </a:tcPr>
                </a:tc>
                <a:tc>
                  <a:txBody>
                    <a:bodyPr/>
                    <a:lstStyle/>
                    <a:p>
                      <a:pPr algn="l" defTabSz="914400"/>
                      <a:r>
                        <a:rPr sz="700">
                          <a:latin typeface="San Francisco Display Bold"/>
                          <a:ea typeface="San Francisco Display Bold"/>
                          <a:cs typeface="San Francisco Display Bold"/>
                          <a:sym typeface="San Francisco Display Bold"/>
                        </a:rPr>
                        <a:t>DATE:</a:t>
                      </a:r>
                    </a:p>
                  </a:txBody>
                  <a:tcPr marL="50800" marR="50800" marT="50800" marB="50800" anchor="b" anchorCtr="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000000"/>
                      </a:solidFill>
                      <a:miter lim="400000"/>
                    </a:lnB>
                    <a:solidFill>
                      <a:srgbClr val="C7D1DD">
                        <a:alpha val="44065"/>
                      </a:srgbClr>
                    </a:solidFill>
                  </a:tcPr>
                </a:tc>
              </a:tr>
              <a:tr h="386761">
                <a:tc>
                  <a:txBody>
                    <a:bodyPr/>
                    <a:lstStyle/>
                    <a:p>
                      <a:pPr algn="l" defTabSz="914400"/>
                      <a:r>
                        <a:rPr sz="900">
                          <a:latin typeface="San Francisco Display Bold"/>
                          <a:ea typeface="San Francisco Display Bold"/>
                          <a:cs typeface="San Francisco Display Bold"/>
                          <a:sym typeface="San Francisco Display Bold"/>
                        </a:rPr>
                        <a:t>A</a:t>
                      </a:r>
                    </a:p>
                  </a:txBody>
                  <a:tcPr marL="50800" marR="50800" marT="50800" marB="50800" anchor="ctr" anchorCtr="0" horzOverflow="overflow">
                    <a:lnL w="12700">
                      <a:solidFill>
                        <a:srgbClr val="000000"/>
                      </a:solidFill>
                      <a:miter lim="400000"/>
                    </a:lnL>
                    <a:lnR w="0">
                      <a:miter lim="400000"/>
                    </a:lnR>
                    <a:lnT w="12700">
                      <a:solidFill>
                        <a:srgbClr val="000000"/>
                      </a:solidFill>
                      <a:miter lim="400000"/>
                    </a:lnT>
                    <a:lnB w="12700">
                      <a:solidFill>
                        <a:srgbClr val="000000"/>
                      </a:solidFill>
                      <a:miter lim="400000"/>
                    </a:lnB>
                    <a:solidFill>
                      <a:srgbClr val="C7D1DD">
                        <a:alpha val="44242"/>
                      </a:srgbClr>
                    </a:solidFill>
                  </a:tcPr>
                </a:tc>
                <a:tc>
                  <a:txBody>
                    <a:bodyPr/>
                    <a:lstStyle/>
                    <a:p>
                      <a:pPr algn="l" defTabSz="914400"/>
                      <a:r>
                        <a:rPr b="1" sz="1200">
                          <a:solidFill>
                            <a:schemeClr val="accent1">
                              <a:hueOff val="47394"/>
                              <a:satOff val="-25753"/>
                              <a:lumOff val="-7544"/>
                            </a:schemeClr>
                          </a:solidFill>
                          <a:latin typeface="Helvetica"/>
                          <a:ea typeface="Helvetica"/>
                          <a:cs typeface="Helvetica"/>
                          <a:sym typeface="Helvetica"/>
                        </a:rPr>
                        <a:t>PRIMARY</a:t>
                      </a:r>
                    </a:p>
                  </a:txBody>
                  <a:tcPr marL="50800" marR="50800" marT="50800" marB="50800" anchor="ctr" anchorCtr="0" horzOverflow="overflow">
                    <a:lnL w="0">
                      <a:miter lim="400000"/>
                    </a:lnL>
                    <a:lnR w="0">
                      <a:miter lim="400000"/>
                    </a:lnR>
                    <a:lnT w="12700">
                      <a:solidFill>
                        <a:srgbClr val="000000"/>
                      </a:solidFill>
                      <a:miter lim="400000"/>
                    </a:lnT>
                    <a:lnB w="12700">
                      <a:solidFill>
                        <a:srgbClr val="000000"/>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12700">
                      <a:solidFill>
                        <a:srgbClr val="000000"/>
                      </a:solidFill>
                      <a:miter lim="400000"/>
                    </a:lnT>
                    <a:lnB w="12700">
                      <a:solidFill>
                        <a:srgbClr val="000000"/>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12700">
                      <a:solidFill>
                        <a:srgbClr val="000000"/>
                      </a:solidFill>
                      <a:miter lim="400000"/>
                    </a:lnT>
                    <a:lnB w="12700">
                      <a:solidFill>
                        <a:srgbClr val="000000"/>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12700">
                      <a:solidFill>
                        <a:srgbClr val="000000"/>
                      </a:solidFill>
                      <a:miter lim="400000"/>
                    </a:lnT>
                    <a:lnB w="12700">
                      <a:solidFill>
                        <a:srgbClr val="000000"/>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C7D1DD">
                        <a:alpha val="44242"/>
                      </a:srgbClr>
                    </a:solidFill>
                  </a:tcPr>
                </a:tc>
              </a:tr>
              <a:tr h="386761">
                <a:tc>
                  <a:txBody>
                    <a:bodyPr/>
                    <a:lstStyle/>
                    <a:p>
                      <a:pPr algn="l" defTabSz="914400"/>
                      <a:r>
                        <a:rPr sz="900">
                          <a:latin typeface="San Francisco Display Bold"/>
                          <a:ea typeface="San Francisco Display Bold"/>
                          <a:cs typeface="San Francisco Display Bold"/>
                          <a:sym typeface="San Francisco Display Bold"/>
                        </a:rPr>
                        <a:t>B</a:t>
                      </a:r>
                    </a:p>
                  </a:txBody>
                  <a:tcPr marL="50800" marR="50800" marT="50800" marB="50800" anchor="ctr" anchorCtr="0" horzOverflow="overflow">
                    <a:lnL w="12700">
                      <a:solidFill>
                        <a:srgbClr val="FFFFFF"/>
                      </a:solidFill>
                      <a:miter lim="400000"/>
                    </a:lnL>
                    <a:lnR w="0">
                      <a:miter lim="400000"/>
                    </a:lnR>
                    <a:lnT w="12700">
                      <a:solidFill>
                        <a:srgbClr val="000000"/>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12700">
                      <a:solidFill>
                        <a:srgbClr val="000000"/>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12700">
                      <a:solidFill>
                        <a:srgbClr val="000000"/>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12700">
                      <a:solidFill>
                        <a:srgbClr val="000000"/>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12700">
                      <a:solidFill>
                        <a:srgbClr val="000000"/>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12700">
                      <a:solidFill>
                        <a:srgbClr val="000000"/>
                      </a:solidFill>
                      <a:miter lim="400000"/>
                    </a:lnT>
                    <a:lnB w="6350">
                      <a:solidFill>
                        <a:srgbClr val="FFFFFF"/>
                      </a:solidFill>
                      <a:miter lim="400000"/>
                    </a:lnB>
                    <a:solidFill>
                      <a:srgbClr val="C7D1DD">
                        <a:alpha val="44242"/>
                      </a:srgbClr>
                    </a:solidFill>
                  </a:tcPr>
                </a:tc>
              </a:tr>
              <a:tr h="386761">
                <a:tc>
                  <a:txBody>
                    <a:bodyPr/>
                    <a:lstStyle/>
                    <a:p>
                      <a:pPr algn="l" defTabSz="914400"/>
                      <a:r>
                        <a:rPr sz="900">
                          <a:latin typeface="San Francisco Display Bold"/>
                          <a:ea typeface="San Francisco Display Bold"/>
                          <a:cs typeface="San Francisco Display Bold"/>
                          <a:sym typeface="San Francisco Display Bold"/>
                        </a:rPr>
                        <a:t>C</a:t>
                      </a: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r h="386761">
                <a:tc>
                  <a:txBody>
                    <a:bodyPr/>
                    <a:lstStyle/>
                    <a:p>
                      <a:pPr algn="l" defTabSz="914400"/>
                      <a:r>
                        <a:rPr sz="900">
                          <a:latin typeface="San Francisco Display Bold"/>
                          <a:ea typeface="San Francisco Display Bold"/>
                          <a:cs typeface="San Francisco Display Bold"/>
                          <a:sym typeface="San Francisco Display Bold"/>
                        </a:rPr>
                        <a:t>D</a:t>
                      </a: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r h="386761">
                <a:tc>
                  <a:txBody>
                    <a:bodyPr/>
                    <a:lstStyle/>
                    <a:p>
                      <a:pPr algn="l" defTabSz="914400"/>
                      <a:r>
                        <a:rPr sz="900">
                          <a:latin typeface="San Francisco Display Bold"/>
                          <a:ea typeface="San Francisco Display Bold"/>
                          <a:cs typeface="San Francisco Display Bold"/>
                          <a:sym typeface="San Francisco Display Bold"/>
                        </a:rPr>
                        <a:t>E</a:t>
                      </a: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r h="386761">
                <a:tc>
                  <a:txBody>
                    <a:bodyPr/>
                    <a:lstStyle/>
                    <a:p>
                      <a:pPr algn="l" defTabSz="914400"/>
                      <a:r>
                        <a:rPr sz="900">
                          <a:latin typeface="San Francisco Display Bold"/>
                          <a:ea typeface="San Francisco Display Bold"/>
                          <a:cs typeface="San Francisco Display Bold"/>
                          <a:sym typeface="San Francisco Display Bold"/>
                        </a:rPr>
                        <a:t>F</a:t>
                      </a: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r h="386761">
                <a:tc>
                  <a:txBody>
                    <a:bodyPr/>
                    <a:lstStyle/>
                    <a:p>
                      <a:pPr algn="l" defTabSz="914400"/>
                      <a:r>
                        <a:rPr sz="900">
                          <a:latin typeface="San Francisco Display Bold"/>
                          <a:ea typeface="San Francisco Display Bold"/>
                          <a:cs typeface="San Francisco Display Bold"/>
                          <a:sym typeface="San Francisco Display Bold"/>
                        </a:rPr>
                        <a:t>G</a:t>
                      </a: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r h="386761">
                <a:tc>
                  <a:txBody>
                    <a:bodyPr/>
                    <a:lstStyle/>
                    <a:p>
                      <a:pPr algn="l" defTabSz="914400"/>
                      <a:r>
                        <a:rPr sz="900">
                          <a:latin typeface="San Francisco Display Bold"/>
                          <a:ea typeface="San Francisco Display Bold"/>
                          <a:cs typeface="San Francisco Display Bold"/>
                          <a:sym typeface="San Francisco Display Bold"/>
                        </a:rPr>
                        <a:t>H</a:t>
                      </a: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r h="386761">
                <a:tc>
                  <a:txBody>
                    <a:bodyPr/>
                    <a:lstStyle/>
                    <a:p>
                      <a:pPr algn="l" defTabSz="914400"/>
                      <a:r>
                        <a:rPr sz="900">
                          <a:latin typeface="San Francisco Display Bold"/>
                          <a:ea typeface="San Francisco Display Bold"/>
                          <a:cs typeface="San Francisco Display Bold"/>
                          <a:sym typeface="San Francisco Display Bold"/>
                        </a:rPr>
                        <a:t>I</a:t>
                      </a: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r h="386761">
                <a:tc>
                  <a:txBody>
                    <a:bodyPr/>
                    <a:lstStyle/>
                    <a:p>
                      <a:pPr algn="l" defTabSz="914400"/>
                      <a:r>
                        <a:rPr sz="900">
                          <a:latin typeface="San Francisco Display Bold"/>
                          <a:ea typeface="San Francisco Display Bold"/>
                          <a:cs typeface="San Francisco Display Bold"/>
                          <a:sym typeface="San Francisco Display Bold"/>
                        </a:rPr>
                        <a:t>J</a:t>
                      </a: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r h="386761">
                <a:tc>
                  <a:txBody>
                    <a:bodyPr/>
                    <a:lstStyle/>
                    <a:p>
                      <a:pPr algn="l" defTabSz="914400"/>
                      <a:r>
                        <a:rPr sz="900">
                          <a:latin typeface="San Francisco Display Bold"/>
                          <a:ea typeface="San Francisco Display Bold"/>
                          <a:cs typeface="San Francisco Display Bold"/>
                          <a:sym typeface="San Francisco Display Bold"/>
                        </a:rPr>
                        <a:t>K</a:t>
                      </a: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r h="386761">
                <a:tc>
                  <a:txBody>
                    <a:bodyPr/>
                    <a:lstStyle/>
                    <a:p>
                      <a:pPr algn="l" defTabSz="914400"/>
                      <a:r>
                        <a:rPr sz="900">
                          <a:latin typeface="San Francisco Display Bold"/>
                          <a:ea typeface="San Francisco Display Bold"/>
                          <a:cs typeface="San Francisco Display Bold"/>
                          <a:sym typeface="San Francisco Display Bold"/>
                        </a:rPr>
                        <a:t>L</a:t>
                      </a: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r h="386761">
                <a:tc>
                  <a:txBody>
                    <a:bodyPr/>
                    <a:lstStyle/>
                    <a:p>
                      <a:pPr algn="l" defTabSz="914400"/>
                      <a:r>
                        <a:rPr sz="900">
                          <a:latin typeface="San Francisco Display Bold"/>
                          <a:ea typeface="San Francisco Display Bold"/>
                          <a:cs typeface="San Francisco Display Bold"/>
                          <a:sym typeface="San Francisco Display Bold"/>
                        </a:rPr>
                        <a:t>M</a:t>
                      </a: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r h="386761">
                <a:tc>
                  <a:txBody>
                    <a:bodyPr/>
                    <a:lstStyle/>
                    <a:p>
                      <a:pPr algn="l" defTabSz="914400"/>
                      <a:r>
                        <a:rPr sz="900">
                          <a:latin typeface="San Francisco Display Bold"/>
                          <a:ea typeface="San Francisco Display Bold"/>
                          <a:cs typeface="San Francisco Display Bold"/>
                          <a:sym typeface="San Francisco Display Bold"/>
                        </a:rPr>
                        <a:t>N</a:t>
                      </a: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bl>
          </a:graphicData>
        </a:graphic>
      </p:graphicFrame>
      <p:sp>
        <p:nvSpPr>
          <p:cNvPr id="134" name="TYPE OF CANCER"/>
          <p:cNvSpPr txBox="1"/>
          <p:nvPr/>
        </p:nvSpPr>
        <p:spPr>
          <a:xfrm>
            <a:off x="362127" y="729125"/>
            <a:ext cx="1218978"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atin typeface="San Francisco Display Regular"/>
                <a:ea typeface="San Francisco Display Regular"/>
                <a:cs typeface="San Francisco Display Regular"/>
                <a:sym typeface="San Francisco Display Regular"/>
              </a:defRPr>
            </a:lvl1pPr>
          </a:lstStyle>
          <a:p>
            <a:pPr/>
            <a:r>
              <a:t>TYPE OF CANCER</a:t>
            </a:r>
          </a:p>
        </p:txBody>
      </p:sp>
      <p:sp>
        <p:nvSpPr>
          <p:cNvPr id="135" name="TUMOR LOCATIONS &amp; SIZES"/>
          <p:cNvSpPr txBox="1"/>
          <p:nvPr/>
        </p:nvSpPr>
        <p:spPr>
          <a:xfrm>
            <a:off x="411740" y="3365659"/>
            <a:ext cx="1890863"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1200">
                <a:latin typeface="San Francisco Display Regular"/>
                <a:ea typeface="San Francisco Display Regular"/>
                <a:cs typeface="San Francisco Display Regular"/>
                <a:sym typeface="San Francisco Display Regular"/>
              </a:defRPr>
            </a:lvl1pPr>
          </a:lstStyle>
          <a:p>
            <a:pPr/>
            <a:r>
              <a:t>TUMOR LOCATIONS &amp; SIZES</a:t>
            </a:r>
          </a:p>
        </p:txBody>
      </p:sp>
      <p:sp>
        <p:nvSpPr>
          <p:cNvPr id="136" name="STAGE"/>
          <p:cNvSpPr txBox="1"/>
          <p:nvPr/>
        </p:nvSpPr>
        <p:spPr>
          <a:xfrm>
            <a:off x="3543553" y="729125"/>
            <a:ext cx="529605"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atin typeface="San Francisco Display Regular"/>
                <a:ea typeface="San Francisco Display Regular"/>
                <a:cs typeface="San Francisco Display Regular"/>
                <a:sym typeface="San Francisco Display Regular"/>
              </a:defRPr>
            </a:lvl1pPr>
          </a:lstStyle>
          <a:p>
            <a:pPr/>
            <a:r>
              <a:t>STAGE</a:t>
            </a:r>
          </a:p>
        </p:txBody>
      </p:sp>
      <p:sp>
        <p:nvSpPr>
          <p:cNvPr id="137" name="GRADE"/>
          <p:cNvSpPr txBox="1"/>
          <p:nvPr/>
        </p:nvSpPr>
        <p:spPr>
          <a:xfrm>
            <a:off x="6739943" y="729125"/>
            <a:ext cx="562944"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atin typeface="San Francisco Display Regular"/>
                <a:ea typeface="San Francisco Display Regular"/>
                <a:cs typeface="San Francisco Display Regular"/>
                <a:sym typeface="San Francisco Display Regular"/>
              </a:defRPr>
            </a:lvl1pPr>
          </a:lstStyle>
          <a:p>
            <a:pPr/>
            <a:r>
              <a:t>GRADE</a:t>
            </a:r>
          </a:p>
        </p:txBody>
      </p:sp>
      <p:sp>
        <p:nvSpPr>
          <p:cNvPr id="138" name="MITOTIC INDEX"/>
          <p:cNvSpPr txBox="1"/>
          <p:nvPr/>
        </p:nvSpPr>
        <p:spPr>
          <a:xfrm>
            <a:off x="9936334" y="729125"/>
            <a:ext cx="1071638"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atin typeface="San Francisco Display Regular"/>
                <a:ea typeface="San Francisco Display Regular"/>
                <a:cs typeface="San Francisco Display Regular"/>
                <a:sym typeface="San Francisco Display Regular"/>
              </a:defRPr>
            </a:lvl1pPr>
          </a:lstStyle>
          <a:p>
            <a:pPr/>
            <a:r>
              <a:t>MITOTIC INDEX</a:t>
            </a:r>
          </a:p>
        </p:txBody>
      </p:sp>
      <p:sp>
        <p:nvSpPr>
          <p:cNvPr id="139" name="The mitotic index is an important prognostic factor predicting both overall survival and response to chemotherapy in most types of cancer."/>
          <p:cNvSpPr txBox="1"/>
          <p:nvPr/>
        </p:nvSpPr>
        <p:spPr>
          <a:xfrm>
            <a:off x="9936334" y="1370445"/>
            <a:ext cx="2473326"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lnSpc>
                <a:spcPct val="90000"/>
              </a:lnSpc>
              <a:defRPr sz="800">
                <a:latin typeface="San Francisco Display Regular"/>
                <a:ea typeface="San Francisco Display Regular"/>
                <a:cs typeface="San Francisco Display Regular"/>
                <a:sym typeface="San Francisco Display Regular"/>
              </a:defRPr>
            </a:lvl1pPr>
          </a:lstStyle>
          <a:p>
            <a:pPr/>
            <a:r>
              <a:t>The mitotic index is an important prognostic factor predicting both overall survival and response to chemotherapy in most types of cancer.</a:t>
            </a:r>
          </a:p>
        </p:txBody>
      </p:sp>
      <p:sp>
        <p:nvSpPr>
          <p:cNvPr id="140" name="The grade gives your doctor some idea of how the cancer might behave. A low grade cancer is likely to grow more slowly and be less likely to spread than a high grade one. Not call cancers are on the same grading scale so ask your doctor for specifics."/>
          <p:cNvSpPr txBox="1"/>
          <p:nvPr/>
        </p:nvSpPr>
        <p:spPr>
          <a:xfrm>
            <a:off x="6739943" y="1059245"/>
            <a:ext cx="2639471" cy="685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lnSpc>
                <a:spcPct val="90000"/>
              </a:lnSpc>
              <a:defRPr sz="800">
                <a:latin typeface="San Francisco Display Regular"/>
                <a:ea typeface="San Francisco Display Regular"/>
                <a:cs typeface="San Francisco Display Regular"/>
                <a:sym typeface="San Francisco Display Regular"/>
              </a:defRPr>
            </a:lvl1pPr>
          </a:lstStyle>
          <a:p>
            <a:pPr/>
            <a:r>
              <a:t>The grade gives your doctor some idea of how the cancer might behave. A low grade cancer is likely to grow more slowly and be less likely to spread than a high grade one. Not call cancers are on the same grading scale so ask your doctor for specifics.</a:t>
            </a:r>
          </a:p>
        </p:txBody>
      </p:sp>
      <p:sp>
        <p:nvSpPr>
          <p:cNvPr id="141" name="(how far the cancer spread from the primary site)"/>
          <p:cNvSpPr txBox="1"/>
          <p:nvPr/>
        </p:nvSpPr>
        <p:spPr>
          <a:xfrm>
            <a:off x="3543553" y="925975"/>
            <a:ext cx="2364879" cy="22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800">
                <a:latin typeface="San Francisco Display Bold"/>
                <a:ea typeface="San Francisco Display Bold"/>
                <a:cs typeface="San Francisco Display Bold"/>
                <a:sym typeface="San Francisco Display Bold"/>
              </a:defRPr>
            </a:lvl1pPr>
          </a:lstStyle>
          <a:p>
            <a:pPr/>
            <a:r>
              <a:t>(how far the cancer spread from the primary site)</a:t>
            </a:r>
          </a:p>
        </p:txBody>
      </p:sp>
      <p:sp>
        <p:nvSpPr>
          <p:cNvPr id="142" name="How much experience do you have treating this type of cancer?"/>
          <p:cNvSpPr txBox="1"/>
          <p:nvPr/>
        </p:nvSpPr>
        <p:spPr>
          <a:xfrm>
            <a:off x="6801907" y="1992714"/>
            <a:ext cx="2673174" cy="635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defRPr cap="all" sz="1200">
                <a:latin typeface="San Francisco Display Regular"/>
                <a:ea typeface="San Francisco Display Regular"/>
                <a:cs typeface="San Francisco Display Regular"/>
                <a:sym typeface="San Francisco Display Regular"/>
              </a:defRPr>
            </a:lvl1pPr>
          </a:lstStyle>
          <a:p>
            <a:pPr/>
            <a:r>
              <a:t>How much experience do you have treating this type of cancer? </a:t>
            </a:r>
          </a:p>
        </p:txBody>
      </p:sp>
      <p:sp>
        <p:nvSpPr>
          <p:cNvPr id="143" name="HOW RARE IS THIS CANCER?"/>
          <p:cNvSpPr txBox="1"/>
          <p:nvPr/>
        </p:nvSpPr>
        <p:spPr>
          <a:xfrm>
            <a:off x="-5947" y="1992714"/>
            <a:ext cx="2673174" cy="279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1200">
                <a:latin typeface="San Francisco Display Regular"/>
                <a:ea typeface="San Francisco Display Regular"/>
                <a:cs typeface="San Francisco Display Regular"/>
                <a:sym typeface="San Francisco Display Regular"/>
              </a:defRPr>
            </a:lvl1pPr>
          </a:lstStyle>
          <a:p>
            <a:pPr/>
            <a:r>
              <a:t>HOW RARE IS THIS CANCER?</a:t>
            </a:r>
          </a:p>
        </p:txBody>
      </p:sp>
      <p:sp>
        <p:nvSpPr>
          <p:cNvPr id="144" name="RARE                                                                                   COMMON"/>
          <p:cNvSpPr txBox="1"/>
          <p:nvPr/>
        </p:nvSpPr>
        <p:spPr>
          <a:xfrm>
            <a:off x="396759" y="2427598"/>
            <a:ext cx="5970477" cy="241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900">
                <a:latin typeface="San Francisco Display Bold"/>
                <a:ea typeface="San Francisco Display Bold"/>
                <a:cs typeface="San Francisco Display Bold"/>
                <a:sym typeface="San Francisco Display Bold"/>
              </a:defRPr>
            </a:lvl1pPr>
          </a:lstStyle>
          <a:p>
            <a:pPr/>
            <a:r>
              <a:t>RARE                                                                                   COMMON</a:t>
            </a:r>
          </a:p>
        </p:txBody>
      </p:sp>
      <p:pic>
        <p:nvPicPr>
          <p:cNvPr id="145" name="Image" descr="Image"/>
          <p:cNvPicPr>
            <a:picLocks noChangeAspect="1"/>
          </p:cNvPicPr>
          <p:nvPr/>
        </p:nvPicPr>
        <p:blipFill>
          <a:blip r:embed="rId2">
            <a:alphaModFix amt="56279"/>
            <a:extLst/>
          </a:blip>
          <a:stretch>
            <a:fillRect/>
          </a:stretch>
        </p:blipFill>
        <p:spPr>
          <a:xfrm>
            <a:off x="772618" y="4592406"/>
            <a:ext cx="1890863" cy="4553693"/>
          </a:xfrm>
          <a:prstGeom prst="rect">
            <a:avLst/>
          </a:prstGeom>
          <a:ln w="12700">
            <a:miter lim="400000"/>
          </a:ln>
        </p:spPr>
      </p:pic>
      <p:sp>
        <p:nvSpPr>
          <p:cNvPr id="146" name="DIAGNOSIS"/>
          <p:cNvSpPr txBox="1"/>
          <p:nvPr/>
        </p:nvSpPr>
        <p:spPr>
          <a:xfrm>
            <a:off x="373303" y="365496"/>
            <a:ext cx="874515"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1200">
                <a:latin typeface="San Francisco Display Bold"/>
                <a:ea typeface="San Francisco Display Bold"/>
                <a:cs typeface="San Francisco Display Bold"/>
                <a:sym typeface="San Francisco Display Bold"/>
              </a:defRPr>
            </a:lvl1pPr>
          </a:lstStyle>
          <a:p>
            <a:pPr/>
            <a:r>
              <a:t>DIAGNOSIS</a:t>
            </a:r>
          </a:p>
        </p:txBody>
      </p:sp>
      <p:sp>
        <p:nvSpPr>
          <p:cNvPr id="147" name="Line"/>
          <p:cNvSpPr/>
          <p:nvPr/>
        </p:nvSpPr>
        <p:spPr>
          <a:xfrm>
            <a:off x="425763" y="3625945"/>
            <a:ext cx="12153274" cy="1"/>
          </a:xfrm>
          <a:prstGeom prst="line">
            <a:avLst/>
          </a:prstGeom>
          <a:ln>
            <a:solidFill>
              <a:srgbClr val="000000"/>
            </a:solidFill>
            <a:miter lim="400000"/>
          </a:ln>
        </p:spPr>
        <p:txBody>
          <a:bodyPr lIns="50800" tIns="50800" rIns="50800" bIns="50800" anchor="ctr"/>
          <a:lstStyle/>
          <a:p>
            <a:pPr>
              <a:defRPr sz="2400"/>
            </a:pPr>
          </a:p>
        </p:txBody>
      </p:sp>
      <p:sp>
        <p:nvSpPr>
          <p:cNvPr id="148" name="Line"/>
          <p:cNvSpPr/>
          <p:nvPr/>
        </p:nvSpPr>
        <p:spPr>
          <a:xfrm>
            <a:off x="1607284" y="951375"/>
            <a:ext cx="1447353" cy="1"/>
          </a:xfrm>
          <a:prstGeom prst="line">
            <a:avLst/>
          </a:prstGeom>
          <a:ln>
            <a:solidFill>
              <a:srgbClr val="000000"/>
            </a:solidFill>
            <a:miter lim="400000"/>
          </a:ln>
        </p:spPr>
        <p:txBody>
          <a:bodyPr lIns="50800" tIns="50800" rIns="50800" bIns="50800" anchor="ctr"/>
          <a:lstStyle/>
          <a:p>
            <a:pPr>
              <a:defRPr sz="2400"/>
            </a:pPr>
          </a:p>
        </p:txBody>
      </p:sp>
      <p:sp>
        <p:nvSpPr>
          <p:cNvPr id="149" name="Line"/>
          <p:cNvSpPr/>
          <p:nvPr/>
        </p:nvSpPr>
        <p:spPr>
          <a:xfrm>
            <a:off x="4080722" y="951375"/>
            <a:ext cx="2158737" cy="1"/>
          </a:xfrm>
          <a:prstGeom prst="line">
            <a:avLst/>
          </a:prstGeom>
          <a:ln>
            <a:solidFill>
              <a:srgbClr val="000000"/>
            </a:solidFill>
            <a:miter lim="400000"/>
          </a:ln>
        </p:spPr>
        <p:txBody>
          <a:bodyPr lIns="50800" tIns="50800" rIns="50800" bIns="50800" anchor="ctr"/>
          <a:lstStyle/>
          <a:p>
            <a:pPr>
              <a:defRPr sz="2400"/>
            </a:pPr>
          </a:p>
        </p:txBody>
      </p:sp>
      <p:sp>
        <p:nvSpPr>
          <p:cNvPr id="150" name="Line"/>
          <p:cNvSpPr/>
          <p:nvPr/>
        </p:nvSpPr>
        <p:spPr>
          <a:xfrm>
            <a:off x="7321646" y="951375"/>
            <a:ext cx="2102635" cy="1"/>
          </a:xfrm>
          <a:prstGeom prst="line">
            <a:avLst/>
          </a:prstGeom>
          <a:ln>
            <a:solidFill>
              <a:srgbClr val="000000"/>
            </a:solidFill>
            <a:miter lim="400000"/>
          </a:ln>
        </p:spPr>
        <p:txBody>
          <a:bodyPr lIns="50800" tIns="50800" rIns="50800" bIns="50800" anchor="ctr"/>
          <a:lstStyle/>
          <a:p>
            <a:pPr>
              <a:defRPr sz="2400"/>
            </a:pPr>
          </a:p>
        </p:txBody>
      </p:sp>
      <p:sp>
        <p:nvSpPr>
          <p:cNvPr id="151" name="Line"/>
          <p:cNvSpPr/>
          <p:nvPr/>
        </p:nvSpPr>
        <p:spPr>
          <a:xfrm>
            <a:off x="10998103" y="951375"/>
            <a:ext cx="1627883" cy="1"/>
          </a:xfrm>
          <a:prstGeom prst="line">
            <a:avLst/>
          </a:prstGeom>
          <a:ln>
            <a:solidFill>
              <a:srgbClr val="000000"/>
            </a:solidFill>
            <a:miter lim="400000"/>
          </a:ln>
        </p:spPr>
        <p:txBody>
          <a:bodyPr lIns="50800" tIns="50800" rIns="50800" bIns="50800" anchor="ctr"/>
          <a:lstStyle/>
          <a:p>
            <a:pPr>
              <a:defRPr sz="2400"/>
            </a:pPr>
          </a:p>
        </p:txBody>
      </p:sp>
      <p:sp>
        <p:nvSpPr>
          <p:cNvPr id="152" name="(the type of cells that form the tumor(s))"/>
          <p:cNvSpPr txBox="1"/>
          <p:nvPr/>
        </p:nvSpPr>
        <p:spPr>
          <a:xfrm>
            <a:off x="362127" y="925975"/>
            <a:ext cx="1954213" cy="22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
                <a:latin typeface="San Francisco Display Bold"/>
                <a:ea typeface="San Francisco Display Bold"/>
                <a:cs typeface="San Francisco Display Bold"/>
                <a:sym typeface="San Francisco Display Bold"/>
              </a:defRPr>
            </a:lvl1pPr>
          </a:lstStyle>
          <a:p>
            <a:pPr/>
            <a:r>
              <a:t>(the type of cells that form the tumor(s))</a:t>
            </a:r>
          </a:p>
        </p:txBody>
      </p:sp>
      <p:sp>
        <p:nvSpPr>
          <p:cNvPr id="153" name="Line"/>
          <p:cNvSpPr/>
          <p:nvPr/>
        </p:nvSpPr>
        <p:spPr>
          <a:xfrm>
            <a:off x="922902" y="2551679"/>
            <a:ext cx="1590295" cy="1"/>
          </a:xfrm>
          <a:prstGeom prst="line">
            <a:avLst/>
          </a:prstGeom>
          <a:ln w="12700">
            <a:solidFill>
              <a:srgbClr val="000000"/>
            </a:solidFill>
            <a:custDash>
              <a:ds d="100000" sp="200000"/>
            </a:custDash>
            <a:miter lim="400000"/>
            <a:headEnd type="triangle"/>
            <a:tailEnd type="triangle"/>
          </a:ln>
        </p:spPr>
        <p:txBody>
          <a:bodyPr lIns="50800" tIns="50800" rIns="50800" bIns="50800" anchor="ctr"/>
          <a:lstStyle/>
          <a:p>
            <a:pPr>
              <a:defRPr sz="2400"/>
            </a:pPr>
          </a:p>
        </p:txBody>
      </p:sp>
      <p:sp>
        <p:nvSpPr>
          <p:cNvPr id="154" name="Staging does not always relate to survival."/>
          <p:cNvSpPr txBox="1"/>
          <p:nvPr/>
        </p:nvSpPr>
        <p:spPr>
          <a:xfrm>
            <a:off x="3543553" y="1107770"/>
            <a:ext cx="1917353" cy="22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800">
                <a:latin typeface="San Francisco Display Regular"/>
                <a:ea typeface="San Francisco Display Regular"/>
                <a:cs typeface="San Francisco Display Regular"/>
                <a:sym typeface="San Francisco Display Regular"/>
              </a:defRPr>
            </a:lvl1pPr>
          </a:lstStyle>
          <a:p>
            <a:pPr/>
            <a:r>
              <a:t>Staging does not always relate to survival.</a:t>
            </a:r>
          </a:p>
        </p:txBody>
      </p:sp>
      <p:sp>
        <p:nvSpPr>
          <p:cNvPr id="155" name="(the growth rate of the cancer)"/>
          <p:cNvSpPr txBox="1"/>
          <p:nvPr/>
        </p:nvSpPr>
        <p:spPr>
          <a:xfrm>
            <a:off x="6739943" y="925975"/>
            <a:ext cx="1512393" cy="22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800">
                <a:latin typeface="San Francisco Display Bold"/>
                <a:ea typeface="San Francisco Display Bold"/>
                <a:cs typeface="San Francisco Display Bold"/>
                <a:sym typeface="San Francisco Display Bold"/>
              </a:defRPr>
            </a:lvl1pPr>
          </a:lstStyle>
          <a:p>
            <a:pPr/>
            <a:r>
              <a:t>(the growth rate of the cancer)</a:t>
            </a:r>
          </a:p>
        </p:txBody>
      </p:sp>
      <p:sp>
        <p:nvSpPr>
          <p:cNvPr id="156" name="(In a population of cells, the ratio of the number of cells undergoing mitosis (cell division) to the number of cells not undergoing mitosis.)"/>
          <p:cNvSpPr txBox="1"/>
          <p:nvPr/>
        </p:nvSpPr>
        <p:spPr>
          <a:xfrm>
            <a:off x="9936334" y="987946"/>
            <a:ext cx="2903869" cy="48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defRPr sz="800">
                <a:latin typeface="San Francisco Display Bold"/>
                <a:ea typeface="San Francisco Display Bold"/>
                <a:cs typeface="San Francisco Display Bold"/>
                <a:sym typeface="San Francisco Display Bold"/>
              </a:defRPr>
            </a:lvl1pPr>
          </a:lstStyle>
          <a:p>
            <a:pPr/>
            <a:r>
              <a:t>(In a population of cells, the ratio of the number of cells undergoing mitosis (cell division) to the number of cells not undergoing mitosis.)</a:t>
            </a:r>
          </a:p>
        </p:txBody>
      </p:sp>
      <p:sp>
        <p:nvSpPr>
          <p:cNvPr id="157" name="WHAT  OTHER DOCTORS, HOSPITALS OR OTHER TREATMENT CENTERS ARE EXPERTS IN THIS KIND OF CANCER?"/>
          <p:cNvSpPr txBox="1"/>
          <p:nvPr/>
        </p:nvSpPr>
        <p:spPr>
          <a:xfrm>
            <a:off x="9909752" y="1992714"/>
            <a:ext cx="2673175" cy="635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defRPr sz="1200">
                <a:latin typeface="San Francisco Display Regular"/>
                <a:ea typeface="San Francisco Display Regular"/>
                <a:cs typeface="San Francisco Display Regular"/>
                <a:sym typeface="San Francisco Display Regular"/>
              </a:defRPr>
            </a:lvl1pPr>
          </a:lstStyle>
          <a:p>
            <a:pPr/>
            <a:r>
              <a:t>WHAT  OTHER DOCTORS, HOSPITALS OR OTHER TREATMENT CENTERS ARE EXPERTS IN THIS KIND OF CANCER? </a:t>
            </a:r>
          </a:p>
        </p:txBody>
      </p:sp>
      <p:sp>
        <p:nvSpPr>
          <p:cNvPr id="158" name="YES / NO"/>
          <p:cNvSpPr txBox="1"/>
          <p:nvPr/>
        </p:nvSpPr>
        <p:spPr>
          <a:xfrm>
            <a:off x="3617671" y="2418184"/>
            <a:ext cx="676588" cy="241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900">
                <a:latin typeface="San Francisco Display Bold"/>
                <a:ea typeface="San Francisco Display Bold"/>
                <a:cs typeface="San Francisco Display Bold"/>
                <a:sym typeface="San Francisco Display Bold"/>
              </a:defRPr>
            </a:lvl1pPr>
          </a:lstStyle>
          <a:p>
            <a:pPr/>
            <a:r>
              <a:t>YES / NO                                                                                                                                                                                                                              </a:t>
            </a:r>
          </a:p>
        </p:txBody>
      </p:sp>
      <p:grpSp>
        <p:nvGrpSpPr>
          <p:cNvPr id="162" name="Group"/>
          <p:cNvGrpSpPr/>
          <p:nvPr/>
        </p:nvGrpSpPr>
        <p:grpSpPr>
          <a:xfrm>
            <a:off x="9956267" y="2758620"/>
            <a:ext cx="2639470" cy="576721"/>
            <a:chOff x="0" y="0"/>
            <a:chExt cx="2639469" cy="576719"/>
          </a:xfrm>
        </p:grpSpPr>
        <p:sp>
          <p:nvSpPr>
            <p:cNvPr id="159" name="Line"/>
            <p:cNvSpPr/>
            <p:nvPr/>
          </p:nvSpPr>
          <p:spPr>
            <a:xfrm>
              <a:off x="0" y="0"/>
              <a:ext cx="2639470" cy="0"/>
            </a:xfrm>
            <a:prstGeom prst="line">
              <a:avLst/>
            </a:prstGeom>
            <a:noFill/>
            <a:ln w="9525"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160" name="Line"/>
            <p:cNvSpPr/>
            <p:nvPr/>
          </p:nvSpPr>
          <p:spPr>
            <a:xfrm>
              <a:off x="0" y="290429"/>
              <a:ext cx="2639470" cy="1"/>
            </a:xfrm>
            <a:prstGeom prst="line">
              <a:avLst/>
            </a:prstGeom>
            <a:noFill/>
            <a:ln w="9525"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161" name="Line"/>
            <p:cNvSpPr/>
            <p:nvPr/>
          </p:nvSpPr>
          <p:spPr>
            <a:xfrm>
              <a:off x="0" y="576719"/>
              <a:ext cx="2639470" cy="1"/>
            </a:xfrm>
            <a:prstGeom prst="line">
              <a:avLst/>
            </a:prstGeom>
            <a:noFill/>
            <a:ln w="9525" cap="flat">
              <a:solidFill>
                <a:srgbClr val="000000"/>
              </a:solidFill>
              <a:prstDash val="solid"/>
              <a:miter lim="400000"/>
            </a:ln>
            <a:effectLst/>
          </p:spPr>
          <p:txBody>
            <a:bodyPr wrap="square" lIns="50800" tIns="50800" rIns="50800" bIns="50800" numCol="1" anchor="ctr">
              <a:noAutofit/>
            </a:bodyPr>
            <a:lstStyle/>
            <a:p>
              <a:pPr>
                <a:defRPr sz="2400"/>
              </a:pPr>
            </a:p>
          </p:txBody>
        </p:sp>
      </p:grpSp>
      <p:sp>
        <p:nvSpPr>
          <p:cNvPr id="163" name="DOES THIS MEDICAL FACILITY  SPECIALIZE IN THIS KIND OF CANCER?"/>
          <p:cNvSpPr txBox="1"/>
          <p:nvPr/>
        </p:nvSpPr>
        <p:spPr>
          <a:xfrm>
            <a:off x="3583117" y="1992714"/>
            <a:ext cx="2673175"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defRPr sz="1200">
                <a:latin typeface="San Francisco Display Regular"/>
                <a:ea typeface="San Francisco Display Regular"/>
                <a:cs typeface="San Francisco Display Regular"/>
                <a:sym typeface="San Francisco Display Regular"/>
              </a:defRPr>
            </a:lvl1pPr>
          </a:lstStyle>
          <a:p>
            <a:pPr/>
            <a:r>
              <a:t>DOES THIS MEDICAL FACILITY  SPECIALIZE IN THIS KIND OF CANCER?</a:t>
            </a:r>
          </a:p>
        </p:txBody>
      </p:sp>
      <p:sp>
        <p:nvSpPr>
          <p:cNvPr id="164" name="A LOT / A MODERATE AMOUNT / A LITTLE / NONE"/>
          <p:cNvSpPr txBox="1"/>
          <p:nvPr/>
        </p:nvSpPr>
        <p:spPr>
          <a:xfrm>
            <a:off x="6840007" y="2376909"/>
            <a:ext cx="2903869" cy="241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defRPr sz="900">
                <a:latin typeface="San Francisco Display Bold"/>
                <a:ea typeface="San Francisco Display Bold"/>
                <a:cs typeface="San Francisco Display Bold"/>
                <a:sym typeface="San Francisco Display Bold"/>
              </a:defRPr>
            </a:lvl1pPr>
          </a:lstStyle>
          <a:p>
            <a:pPr/>
            <a:r>
              <a:t>A LOT / A MODERATE AMOUNT / A LITTLE / NONE</a:t>
            </a:r>
          </a:p>
        </p:txBody>
      </p:sp>
      <p:graphicFrame>
        <p:nvGraphicFramePr>
          <p:cNvPr id="165" name="Table"/>
          <p:cNvGraphicFramePr/>
          <p:nvPr/>
        </p:nvGraphicFramePr>
        <p:xfrm>
          <a:off x="8655453" y="3719264"/>
          <a:ext cx="2946401" cy="582419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561584"/>
                <a:gridCol w="798971"/>
                <a:gridCol w="637760"/>
                <a:gridCol w="637760"/>
                <a:gridCol w="637760"/>
                <a:gridCol w="637760"/>
              </a:tblGrid>
              <a:tr h="376106">
                <a:tc gridSpan="2">
                  <a:txBody>
                    <a:bodyPr/>
                    <a:lstStyle/>
                    <a:p>
                      <a:pPr algn="l" defTabSz="914400"/>
                      <a:r>
                        <a:rPr sz="700">
                          <a:latin typeface="San Francisco Display Bold"/>
                          <a:ea typeface="San Francisco Display Bold"/>
                          <a:cs typeface="San Francisco Display Bold"/>
                          <a:sym typeface="San Francisco Display Bold"/>
                        </a:rPr>
                        <a:t>SITE / LOCATION</a:t>
                      </a:r>
                    </a:p>
                  </a:txBody>
                  <a:tcPr marL="50800" marR="50800" marT="50800" marB="50800" anchor="b" anchorCtr="0" horzOverflow="overflow">
                    <a:lnL w="12700">
                      <a:solidFill>
                        <a:srgbClr val="FFFFFF"/>
                      </a:solidFill>
                      <a:miter lim="400000"/>
                    </a:lnL>
                    <a:lnR w="0">
                      <a:miter lim="400000"/>
                    </a:lnR>
                    <a:lnT w="0">
                      <a:miter lim="400000"/>
                    </a:lnT>
                    <a:lnB w="12700">
                      <a:solidFill>
                        <a:srgbClr val="FFFFFF"/>
                      </a:solidFill>
                      <a:miter lim="400000"/>
                    </a:lnB>
                    <a:solidFill>
                      <a:srgbClr val="C7D1DD">
                        <a:alpha val="44065"/>
                      </a:srgbClr>
                    </a:solidFill>
                  </a:tcPr>
                </a:tc>
                <a:tc hMerge="1">
                  <a:tcPr/>
                </a:tc>
                <a:tc>
                  <a:txBody>
                    <a:bodyPr/>
                    <a:lstStyle/>
                    <a:p>
                      <a:pPr algn="l" defTabSz="914400"/>
                      <a:r>
                        <a:rPr sz="700">
                          <a:latin typeface="San Francisco Display Bold"/>
                          <a:ea typeface="San Francisco Display Bold"/>
                          <a:cs typeface="San Francisco Display Bold"/>
                          <a:sym typeface="San Francisco Display Bold"/>
                        </a:rPr>
                        <a:t>DATE:</a:t>
                      </a:r>
                    </a:p>
                  </a:txBody>
                  <a:tcPr marL="50800" marR="50800" marT="50800" marB="50800" anchor="b" anchorCtr="0" horzOverflow="overflow">
                    <a:lnL w="0">
                      <a:miter lim="400000"/>
                    </a:lnL>
                    <a:lnR w="0">
                      <a:miter lim="400000"/>
                    </a:lnR>
                    <a:lnT w="0">
                      <a:miter lim="400000"/>
                    </a:lnT>
                    <a:lnB w="12700">
                      <a:solidFill>
                        <a:srgbClr val="FFFFFF"/>
                      </a:solidFill>
                      <a:miter lim="400000"/>
                    </a:lnB>
                    <a:solidFill>
                      <a:srgbClr val="E0E6ED">
                        <a:alpha val="31702"/>
                      </a:srgbClr>
                    </a:solidFill>
                  </a:tcPr>
                </a:tc>
                <a:tc>
                  <a:txBody>
                    <a:bodyPr/>
                    <a:lstStyle/>
                    <a:p>
                      <a:pPr algn="l" defTabSz="914400"/>
                      <a:r>
                        <a:rPr sz="700">
                          <a:latin typeface="San Francisco Display Bold"/>
                          <a:ea typeface="San Francisco Display Bold"/>
                          <a:cs typeface="San Francisco Display Bold"/>
                          <a:sym typeface="San Francisco Display Bold"/>
                        </a:rPr>
                        <a:t>DATE:</a:t>
                      </a:r>
                    </a:p>
                  </a:txBody>
                  <a:tcPr marL="50800" marR="50800" marT="50800" marB="50800" anchor="b" anchorCtr="0" horzOverflow="overflow">
                    <a:lnL w="0">
                      <a:miter lim="400000"/>
                    </a:lnL>
                    <a:lnR w="0">
                      <a:miter lim="400000"/>
                    </a:lnR>
                    <a:lnT w="0">
                      <a:miter lim="400000"/>
                    </a:lnT>
                    <a:lnB w="12700">
                      <a:solidFill>
                        <a:srgbClr val="FFFFFF"/>
                      </a:solidFill>
                      <a:miter lim="400000"/>
                    </a:lnB>
                    <a:solidFill>
                      <a:srgbClr val="C7D1DD">
                        <a:alpha val="44065"/>
                      </a:srgbClr>
                    </a:solidFill>
                  </a:tcPr>
                </a:tc>
                <a:tc>
                  <a:txBody>
                    <a:bodyPr/>
                    <a:lstStyle/>
                    <a:p>
                      <a:pPr algn="l" defTabSz="914400"/>
                      <a:r>
                        <a:rPr sz="700">
                          <a:latin typeface="San Francisco Display Bold"/>
                          <a:ea typeface="San Francisco Display Bold"/>
                          <a:cs typeface="San Francisco Display Bold"/>
                          <a:sym typeface="San Francisco Display Bold"/>
                        </a:rPr>
                        <a:t>DATE:</a:t>
                      </a:r>
                    </a:p>
                  </a:txBody>
                  <a:tcPr marL="50800" marR="50800" marT="50800" marB="50800" anchor="b" anchorCtr="0" horzOverflow="overflow">
                    <a:lnL w="0">
                      <a:miter lim="400000"/>
                    </a:lnL>
                    <a:lnR w="12700">
                      <a:solidFill>
                        <a:srgbClr val="FFFFFF"/>
                      </a:solidFill>
                      <a:miter lim="400000"/>
                    </a:lnR>
                    <a:lnT w="12700">
                      <a:solidFill>
                        <a:srgbClr val="FFFFFF"/>
                      </a:solidFill>
                      <a:miter lim="400000"/>
                    </a:lnT>
                    <a:lnB w="6350">
                      <a:solidFill>
                        <a:srgbClr val="FFFFFF"/>
                      </a:solidFill>
                      <a:miter lim="400000"/>
                    </a:lnB>
                    <a:solidFill>
                      <a:srgbClr val="E0E6ED">
                        <a:alpha val="31702"/>
                      </a:srgbClr>
                    </a:solidFill>
                  </a:tcPr>
                </a:tc>
                <a:tc>
                  <a:txBody>
                    <a:bodyPr/>
                    <a:lstStyle/>
                    <a:p>
                      <a:pPr algn="l" defTabSz="914400"/>
                      <a:r>
                        <a:rPr sz="700">
                          <a:latin typeface="San Francisco Display Bold"/>
                          <a:ea typeface="San Francisco Display Bold"/>
                          <a:cs typeface="San Francisco Display Bold"/>
                          <a:sym typeface="San Francisco Display Bold"/>
                        </a:rPr>
                        <a:t>DATE:</a:t>
                      </a:r>
                    </a:p>
                  </a:txBody>
                  <a:tcPr marL="50800" marR="50800" marT="50800" marB="50800" anchor="b" anchorCtr="0" horzOverflow="overflow">
                    <a:lnL w="12700">
                      <a:solidFill>
                        <a:srgbClr val="FFFFFF"/>
                      </a:solidFill>
                      <a:miter lim="400000"/>
                    </a:lnL>
                    <a:lnR w="12700">
                      <a:solidFill>
                        <a:srgbClr val="FFFFFF"/>
                      </a:solidFill>
                      <a:miter lim="400000"/>
                    </a:lnR>
                    <a:lnT w="12700">
                      <a:solidFill>
                        <a:srgbClr val="FFFFFF"/>
                      </a:solidFill>
                      <a:miter lim="400000"/>
                    </a:lnT>
                    <a:lnB w="6350">
                      <a:solidFill>
                        <a:srgbClr val="FFFFFF"/>
                      </a:solidFill>
                      <a:miter lim="400000"/>
                    </a:lnB>
                    <a:solidFill>
                      <a:srgbClr val="C7D1DD">
                        <a:alpha val="44065"/>
                      </a:srgbClr>
                    </a:solidFill>
                  </a:tcPr>
                </a:tc>
              </a:tr>
              <a:tr h="386761">
                <a:tc>
                  <a:txBody>
                    <a:bodyPr/>
                    <a:lstStyle/>
                    <a:p>
                      <a:pPr algn="l" defTabSz="914400">
                        <a:defRPr sz="900">
                          <a:latin typeface="San Francisco Display Bold"/>
                          <a:ea typeface="San Francisco Display Bold"/>
                          <a:cs typeface="San Francisco Display Bold"/>
                          <a:sym typeface="San Francisco Display Bold"/>
                        </a:defRPr>
                      </a:pPr>
                    </a:p>
                  </a:txBody>
                  <a:tcPr marL="50800" marR="50800" marT="50800" marB="50800" anchor="ctr" anchorCtr="0" horzOverflow="overflow">
                    <a:lnL w="12700">
                      <a:solidFill>
                        <a:srgbClr val="FFFFFF"/>
                      </a:solidFill>
                      <a:miter lim="400000"/>
                    </a:lnL>
                    <a:lnR w="0">
                      <a:miter lim="400000"/>
                    </a:lnR>
                    <a:lnT w="1270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b="1" sz="1200">
                          <a:solidFill>
                            <a:schemeClr val="accent1">
                              <a:hueOff val="47394"/>
                              <a:satOff val="-25753"/>
                              <a:lumOff val="-7544"/>
                            </a:schemeClr>
                          </a:solidFill>
                          <a:latin typeface="Helvetica"/>
                          <a:ea typeface="Helvetica"/>
                          <a:cs typeface="Helvetica"/>
                          <a:sym typeface="Helvetica"/>
                        </a:defRPr>
                      </a:pPr>
                    </a:p>
                  </a:txBody>
                  <a:tcPr marL="50800" marR="50800" marT="50800" marB="50800" anchor="ctr" anchorCtr="0" horzOverflow="overflow">
                    <a:lnL w="0">
                      <a:miter lim="400000"/>
                    </a:lnL>
                    <a:lnR w="0">
                      <a:miter lim="400000"/>
                    </a:lnR>
                    <a:lnT w="1270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1270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1270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r h="386761">
                <a:tc>
                  <a:txBody>
                    <a:bodyPr/>
                    <a:lstStyle/>
                    <a:p>
                      <a:pPr algn="l" defTabSz="914400">
                        <a:defRPr sz="900">
                          <a:latin typeface="San Francisco Display Bold"/>
                          <a:ea typeface="San Francisco Display Bold"/>
                          <a:cs typeface="San Francisco Display Bold"/>
                          <a:sym typeface="San Francisco Display Bold"/>
                        </a:defRPr>
                      </a:pP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r h="386761">
                <a:tc>
                  <a:txBody>
                    <a:bodyPr/>
                    <a:lstStyle/>
                    <a:p>
                      <a:pPr algn="l" defTabSz="914400">
                        <a:defRPr sz="900">
                          <a:latin typeface="San Francisco Display Bold"/>
                          <a:ea typeface="San Francisco Display Bold"/>
                          <a:cs typeface="San Francisco Display Bold"/>
                          <a:sym typeface="San Francisco Display Bold"/>
                        </a:defRPr>
                      </a:pP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r h="386761">
                <a:tc>
                  <a:txBody>
                    <a:bodyPr/>
                    <a:lstStyle/>
                    <a:p>
                      <a:pPr algn="l" defTabSz="914400">
                        <a:defRPr sz="900">
                          <a:latin typeface="San Francisco Display Bold"/>
                          <a:ea typeface="San Francisco Display Bold"/>
                          <a:cs typeface="San Francisco Display Bold"/>
                          <a:sym typeface="San Francisco Display Bold"/>
                        </a:defRPr>
                      </a:pP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r h="386761">
                <a:tc>
                  <a:txBody>
                    <a:bodyPr/>
                    <a:lstStyle/>
                    <a:p>
                      <a:pPr algn="l" defTabSz="914400">
                        <a:defRPr sz="900">
                          <a:latin typeface="San Francisco Display Bold"/>
                          <a:ea typeface="San Francisco Display Bold"/>
                          <a:cs typeface="San Francisco Display Bold"/>
                          <a:sym typeface="San Francisco Display Bold"/>
                        </a:defRPr>
                      </a:pP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r h="386761">
                <a:tc>
                  <a:txBody>
                    <a:bodyPr/>
                    <a:lstStyle/>
                    <a:p>
                      <a:pPr algn="l" defTabSz="914400">
                        <a:defRPr sz="900">
                          <a:latin typeface="San Francisco Display Bold"/>
                          <a:ea typeface="San Francisco Display Bold"/>
                          <a:cs typeface="San Francisco Display Bold"/>
                          <a:sym typeface="San Francisco Display Bold"/>
                        </a:defRPr>
                      </a:pP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r h="386761">
                <a:tc>
                  <a:txBody>
                    <a:bodyPr/>
                    <a:lstStyle/>
                    <a:p>
                      <a:pPr algn="l" defTabSz="914400">
                        <a:defRPr sz="900">
                          <a:latin typeface="San Francisco Display Bold"/>
                          <a:ea typeface="San Francisco Display Bold"/>
                          <a:cs typeface="San Francisco Display Bold"/>
                          <a:sym typeface="San Francisco Display Bold"/>
                        </a:defRPr>
                      </a:pP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r h="386761">
                <a:tc>
                  <a:txBody>
                    <a:bodyPr/>
                    <a:lstStyle/>
                    <a:p>
                      <a:pPr algn="l" defTabSz="914400">
                        <a:defRPr sz="900">
                          <a:latin typeface="San Francisco Display Bold"/>
                          <a:ea typeface="San Francisco Display Bold"/>
                          <a:cs typeface="San Francisco Display Bold"/>
                          <a:sym typeface="San Francisco Display Bold"/>
                        </a:defRPr>
                      </a:pP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r h="386761">
                <a:tc>
                  <a:txBody>
                    <a:bodyPr/>
                    <a:lstStyle/>
                    <a:p>
                      <a:pPr algn="l" defTabSz="914400">
                        <a:defRPr sz="900">
                          <a:latin typeface="San Francisco Display Bold"/>
                          <a:ea typeface="San Francisco Display Bold"/>
                          <a:cs typeface="San Francisco Display Bold"/>
                          <a:sym typeface="San Francisco Display Bold"/>
                        </a:defRPr>
                      </a:pP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r h="386761">
                <a:tc>
                  <a:txBody>
                    <a:bodyPr/>
                    <a:lstStyle/>
                    <a:p>
                      <a:pPr algn="l" defTabSz="914400">
                        <a:defRPr sz="900">
                          <a:latin typeface="San Francisco Display Bold"/>
                          <a:ea typeface="San Francisco Display Bold"/>
                          <a:cs typeface="San Francisco Display Bold"/>
                          <a:sym typeface="San Francisco Display Bold"/>
                        </a:defRPr>
                      </a:pP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r h="386761">
                <a:tc>
                  <a:txBody>
                    <a:bodyPr/>
                    <a:lstStyle/>
                    <a:p>
                      <a:pPr algn="l" defTabSz="914400">
                        <a:defRPr sz="900">
                          <a:latin typeface="San Francisco Display Bold"/>
                          <a:ea typeface="San Francisco Display Bold"/>
                          <a:cs typeface="San Francisco Display Bold"/>
                          <a:sym typeface="San Francisco Display Bold"/>
                        </a:defRPr>
                      </a:pP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r h="386761">
                <a:tc>
                  <a:txBody>
                    <a:bodyPr/>
                    <a:lstStyle/>
                    <a:p>
                      <a:pPr algn="l" defTabSz="914400">
                        <a:defRPr sz="900">
                          <a:latin typeface="San Francisco Display Bold"/>
                          <a:ea typeface="San Francisco Display Bold"/>
                          <a:cs typeface="San Francisco Display Bold"/>
                          <a:sym typeface="San Francisco Display Bold"/>
                        </a:defRPr>
                      </a:pP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r h="386761">
                <a:tc>
                  <a:txBody>
                    <a:bodyPr/>
                    <a:lstStyle/>
                    <a:p>
                      <a:pPr algn="l" defTabSz="914400">
                        <a:defRPr sz="900">
                          <a:latin typeface="San Francisco Display Bold"/>
                          <a:ea typeface="San Francisco Display Bold"/>
                          <a:cs typeface="San Francisco Display Bold"/>
                          <a:sym typeface="San Francisco Display Bold"/>
                        </a:defRPr>
                      </a:pP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r h="386761">
                <a:tc>
                  <a:txBody>
                    <a:bodyPr/>
                    <a:lstStyle/>
                    <a:p>
                      <a:pPr algn="l" defTabSz="914400">
                        <a:defRPr sz="900">
                          <a:latin typeface="San Francisco Display Bold"/>
                          <a:ea typeface="San Francisco Display Bold"/>
                          <a:cs typeface="San Francisco Display Bold"/>
                          <a:sym typeface="San Francisco Display Bold"/>
                        </a:defRPr>
                      </a:pP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bl>
          </a:graphicData>
        </a:graphic>
      </p:graphicFrame>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TREATMENT"/>
          <p:cNvSpPr txBox="1"/>
          <p:nvPr/>
        </p:nvSpPr>
        <p:spPr>
          <a:xfrm>
            <a:off x="377433" y="365496"/>
            <a:ext cx="931441"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1200">
                <a:latin typeface="San Francisco Display Bold"/>
                <a:ea typeface="San Francisco Display Bold"/>
                <a:cs typeface="San Francisco Display Bold"/>
                <a:sym typeface="San Francisco Display Bold"/>
              </a:defRPr>
            </a:lvl1pPr>
          </a:lstStyle>
          <a:p>
            <a:pPr/>
            <a:r>
              <a:t>TREATMENT</a:t>
            </a:r>
          </a:p>
        </p:txBody>
      </p:sp>
      <p:sp>
        <p:nvSpPr>
          <p:cNvPr id="168" name="Rectangle"/>
          <p:cNvSpPr/>
          <p:nvPr/>
        </p:nvSpPr>
        <p:spPr>
          <a:xfrm>
            <a:off x="491658" y="1178603"/>
            <a:ext cx="12021484" cy="75323"/>
          </a:xfrm>
          <a:prstGeom prst="rect">
            <a:avLst/>
          </a:prstGeom>
          <a:solidFill>
            <a:srgbClr val="98AEC6"/>
          </a:solidFill>
          <a:ln w="12700">
            <a:miter lim="400000"/>
          </a:ln>
        </p:spPr>
        <p:txBody>
          <a:bodyPr lIns="50800" tIns="50800" rIns="50800" bIns="50800" anchor="ctr"/>
          <a:lstStyle/>
          <a:p>
            <a:pPr>
              <a:defRPr sz="2400">
                <a:solidFill>
                  <a:srgbClr val="FFFFFF"/>
                </a:solidFill>
              </a:defRPr>
            </a:pPr>
          </a:p>
        </p:txBody>
      </p:sp>
      <p:sp>
        <p:nvSpPr>
          <p:cNvPr id="169" name="Today"/>
          <p:cNvSpPr txBox="1"/>
          <p:nvPr/>
        </p:nvSpPr>
        <p:spPr>
          <a:xfrm>
            <a:off x="423828" y="1344770"/>
            <a:ext cx="407585" cy="241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00">
                <a:latin typeface="San Francisco Display Regular"/>
                <a:ea typeface="San Francisco Display Regular"/>
                <a:cs typeface="San Francisco Display Regular"/>
                <a:sym typeface="San Francisco Display Regular"/>
              </a:defRPr>
            </a:lvl1pPr>
          </a:lstStyle>
          <a:p>
            <a:pPr/>
            <a:r>
              <a:t>Today</a:t>
            </a:r>
          </a:p>
        </p:txBody>
      </p:sp>
      <p:sp>
        <p:nvSpPr>
          <p:cNvPr id="170" name="WHAT IS THE OVERALL EXPECTED TIMELINE FOR TREATMENT &amp; KEY MILESTONES?"/>
          <p:cNvSpPr txBox="1"/>
          <p:nvPr/>
        </p:nvSpPr>
        <p:spPr>
          <a:xfrm>
            <a:off x="412887" y="729125"/>
            <a:ext cx="5341144"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1200">
                <a:latin typeface="San Francisco Display Regular"/>
                <a:ea typeface="San Francisco Display Regular"/>
                <a:cs typeface="San Francisco Display Regular"/>
                <a:sym typeface="San Francisco Display Regular"/>
              </a:defRPr>
            </a:lvl1pPr>
          </a:lstStyle>
          <a:p>
            <a:pPr/>
            <a:r>
              <a:t>WHAT IS THE OVERALL EXPECTED TIMELINE FOR TREATMENT &amp; KEY MILESTONES?</a:t>
            </a:r>
          </a:p>
        </p:txBody>
      </p:sp>
      <p:sp>
        <p:nvSpPr>
          <p:cNvPr id="171" name="Line"/>
          <p:cNvSpPr/>
          <p:nvPr/>
        </p:nvSpPr>
        <p:spPr>
          <a:xfrm flipV="1">
            <a:off x="498601" y="1095614"/>
            <a:ext cx="1" cy="241301"/>
          </a:xfrm>
          <a:prstGeom prst="line">
            <a:avLst/>
          </a:prstGeom>
          <a:ln w="25400">
            <a:solidFill>
              <a:srgbClr val="000000"/>
            </a:solidFill>
            <a:miter lim="400000"/>
          </a:ln>
        </p:spPr>
        <p:txBody>
          <a:bodyPr lIns="50800" tIns="50800" rIns="50800" bIns="50800" anchor="ctr"/>
          <a:lstStyle/>
          <a:p>
            <a:pPr>
              <a:defRPr sz="2400"/>
            </a:pPr>
          </a:p>
        </p:txBody>
      </p:sp>
      <p:sp>
        <p:nvSpPr>
          <p:cNvPr id="172" name="Line"/>
          <p:cNvSpPr/>
          <p:nvPr/>
        </p:nvSpPr>
        <p:spPr>
          <a:xfrm flipV="1">
            <a:off x="12531194" y="1095614"/>
            <a:ext cx="1" cy="241301"/>
          </a:xfrm>
          <a:prstGeom prst="line">
            <a:avLst/>
          </a:prstGeom>
          <a:ln w="25400">
            <a:solidFill>
              <a:srgbClr val="000000"/>
            </a:solidFill>
            <a:miter lim="400000"/>
          </a:ln>
        </p:spPr>
        <p:txBody>
          <a:bodyPr lIns="50800" tIns="50800" rIns="50800" bIns="50800" anchor="ctr"/>
          <a:lstStyle/>
          <a:p>
            <a:pPr>
              <a:defRPr sz="2400"/>
            </a:pPr>
          </a:p>
        </p:txBody>
      </p:sp>
      <p:sp>
        <p:nvSpPr>
          <p:cNvPr id="173" name="_________Months"/>
          <p:cNvSpPr txBox="1"/>
          <p:nvPr/>
        </p:nvSpPr>
        <p:spPr>
          <a:xfrm>
            <a:off x="11697676" y="1344770"/>
            <a:ext cx="904634" cy="241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00">
                <a:latin typeface="San Francisco Display Regular"/>
                <a:ea typeface="San Francisco Display Regular"/>
                <a:cs typeface="San Francisco Display Regular"/>
                <a:sym typeface="San Francisco Display Regular"/>
              </a:defRPr>
            </a:lvl1pPr>
          </a:lstStyle>
          <a:p>
            <a:pPr/>
            <a:r>
              <a:t>_________Months</a:t>
            </a:r>
          </a:p>
        </p:txBody>
      </p:sp>
      <p:sp>
        <p:nvSpPr>
          <p:cNvPr id="174" name="WHAT ARE THE COMPONENTS OF MY TREATMENT PLAN?"/>
          <p:cNvSpPr txBox="1"/>
          <p:nvPr/>
        </p:nvSpPr>
        <p:spPr>
          <a:xfrm>
            <a:off x="480620" y="2811449"/>
            <a:ext cx="3734099"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1200">
                <a:latin typeface="San Francisco Display Regular"/>
                <a:ea typeface="San Francisco Display Regular"/>
                <a:cs typeface="San Francisco Display Regular"/>
                <a:sym typeface="San Francisco Display Regular"/>
              </a:defRPr>
            </a:lvl1pPr>
          </a:lstStyle>
          <a:p>
            <a:pPr/>
            <a:r>
              <a:t>WHAT ARE THE COMPONENTS OF MY TREATMENT PLAN?</a:t>
            </a:r>
          </a:p>
        </p:txBody>
      </p:sp>
      <p:graphicFrame>
        <p:nvGraphicFramePr>
          <p:cNvPr id="175" name="Table"/>
          <p:cNvGraphicFramePr/>
          <p:nvPr/>
        </p:nvGraphicFramePr>
        <p:xfrm>
          <a:off x="481460" y="3099316"/>
          <a:ext cx="12171513" cy="6349483"/>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323155"/>
                <a:gridCol w="1548858"/>
                <a:gridCol w="1548858"/>
                <a:gridCol w="1548858"/>
                <a:gridCol w="1548858"/>
                <a:gridCol w="1548858"/>
                <a:gridCol w="1548858"/>
                <a:gridCol w="1548858"/>
              </a:tblGrid>
              <a:tr h="375022">
                <a:tc>
                  <a:txBody>
                    <a:bodyPr/>
                    <a:lstStyle/>
                    <a:p>
                      <a:pPr algn="l" defTabSz="914400"/>
                      <a:r>
                        <a:rPr sz="800">
                          <a:latin typeface="San Francisco Display Bold"/>
                          <a:ea typeface="San Francisco Display Bold"/>
                          <a:cs typeface="San Francisco Display Bold"/>
                          <a:sym typeface="San Francisco Display Bold"/>
                        </a:rPr>
                        <a:t>TREATMENT TYPE</a:t>
                      </a:r>
                    </a:p>
                  </a:txBody>
                  <a:tcPr marL="50800" marR="50800" marT="50800" marB="50800" anchor="b" anchorCtr="0" horzOverflow="overflow">
                    <a:lnL w="6350">
                      <a:solidFill>
                        <a:srgbClr val="FFFFFF"/>
                      </a:solidFill>
                      <a:miter lim="400000"/>
                    </a:lnL>
                    <a:lnR w="6350">
                      <a:solidFill>
                        <a:srgbClr val="FFFFFF"/>
                      </a:solidFill>
                      <a:miter lim="400000"/>
                    </a:lnR>
                    <a:lnT w="6350">
                      <a:solidFill>
                        <a:srgbClr val="FFFFFF"/>
                      </a:solidFill>
                      <a:miter lim="400000"/>
                    </a:lnT>
                    <a:lnB w="6350">
                      <a:solidFill>
                        <a:srgbClr val="FFFFFF"/>
                      </a:solidFill>
                      <a:miter lim="400000"/>
                    </a:lnB>
                    <a:solidFill>
                      <a:srgbClr val="C7D1DD">
                        <a:alpha val="44065"/>
                      </a:srgbClr>
                    </a:solidFill>
                  </a:tcPr>
                </a:tc>
                <a:tc>
                  <a:txBody>
                    <a:bodyPr/>
                    <a:lstStyle/>
                    <a:p>
                      <a:pPr algn="l" defTabSz="914400"/>
                      <a:r>
                        <a:rPr sz="1200">
                          <a:latin typeface="San Francisco Display Bold"/>
                          <a:ea typeface="San Francisco Display Bold"/>
                          <a:cs typeface="San Francisco Display Bold"/>
                          <a:sym typeface="San Francisco Display Bold"/>
                        </a:rPr>
                        <a:t>SURGERY</a:t>
                      </a:r>
                    </a:p>
                  </a:txBody>
                  <a:tcPr marL="50800" marR="50800" marT="50800" marB="50800" anchor="b" anchorCtr="0" horzOverflow="overflow">
                    <a:lnL w="6350">
                      <a:solidFill>
                        <a:srgbClr val="FFFFFF"/>
                      </a:solidFill>
                      <a:miter lim="400000"/>
                    </a:lnL>
                    <a:lnR w="6350">
                      <a:solidFill>
                        <a:srgbClr val="FFFFFF"/>
                      </a:solidFill>
                      <a:miter lim="400000"/>
                    </a:lnR>
                    <a:lnT w="6350">
                      <a:solidFill>
                        <a:srgbClr val="FFFFFF"/>
                      </a:solidFill>
                      <a:miter lim="400000"/>
                    </a:lnT>
                    <a:lnB w="6350">
                      <a:solidFill>
                        <a:srgbClr val="FFFFFF"/>
                      </a:solidFill>
                      <a:miter lim="400000"/>
                    </a:lnB>
                    <a:solidFill>
                      <a:srgbClr val="E0E6ED">
                        <a:alpha val="31702"/>
                      </a:srgbClr>
                    </a:solidFill>
                  </a:tcPr>
                </a:tc>
                <a:tc>
                  <a:txBody>
                    <a:bodyPr/>
                    <a:lstStyle/>
                    <a:p>
                      <a:pPr algn="l" defTabSz="914400"/>
                      <a:r>
                        <a:rPr sz="1200">
                          <a:latin typeface="San Francisco Display Bold"/>
                          <a:ea typeface="San Francisco Display Bold"/>
                          <a:cs typeface="San Francisco Display Bold"/>
                          <a:sym typeface="San Francisco Display Bold"/>
                        </a:rPr>
                        <a:t>RADIATION</a:t>
                      </a:r>
                    </a:p>
                  </a:txBody>
                  <a:tcPr marL="50800" marR="50800" marT="50800" marB="50800" anchor="b" anchorCtr="0" horzOverflow="overflow">
                    <a:lnL w="6350">
                      <a:solidFill>
                        <a:srgbClr val="FFFFFF"/>
                      </a:solidFill>
                      <a:miter lim="400000"/>
                    </a:lnL>
                    <a:lnR w="6350">
                      <a:solidFill>
                        <a:srgbClr val="FFFFFF"/>
                      </a:solidFill>
                      <a:miter lim="400000"/>
                    </a:lnR>
                    <a:lnT w="6350">
                      <a:solidFill>
                        <a:srgbClr val="FFFFFF"/>
                      </a:solidFill>
                      <a:miter lim="400000"/>
                    </a:lnT>
                    <a:lnB w="6350">
                      <a:solidFill>
                        <a:srgbClr val="FFFFFF"/>
                      </a:solidFill>
                      <a:miter lim="400000"/>
                    </a:lnB>
                    <a:solidFill>
                      <a:srgbClr val="C7D1DD">
                        <a:alpha val="44065"/>
                      </a:srgbClr>
                    </a:solidFill>
                  </a:tcPr>
                </a:tc>
                <a:tc>
                  <a:txBody>
                    <a:bodyPr/>
                    <a:lstStyle/>
                    <a:p>
                      <a:pPr algn="l" defTabSz="914400"/>
                      <a:r>
                        <a:rPr sz="1200">
                          <a:latin typeface="San Francisco Display Bold"/>
                          <a:ea typeface="San Francisco Display Bold"/>
                          <a:cs typeface="San Francisco Display Bold"/>
                          <a:sym typeface="San Francisco Display Bold"/>
                        </a:rPr>
                        <a:t>CHEMOTHERAPY</a:t>
                      </a:r>
                    </a:p>
                  </a:txBody>
                  <a:tcPr marL="50800" marR="50800" marT="50800" marB="50800" anchor="b" anchorCtr="0" horzOverflow="overflow">
                    <a:lnL w="6350">
                      <a:solidFill>
                        <a:srgbClr val="FFFFFF"/>
                      </a:solidFill>
                      <a:miter lim="400000"/>
                    </a:lnL>
                    <a:lnR w="6350">
                      <a:solidFill>
                        <a:srgbClr val="FFFFFF"/>
                      </a:solidFill>
                      <a:miter lim="400000"/>
                    </a:lnR>
                    <a:lnT w="6350">
                      <a:solidFill>
                        <a:srgbClr val="FFFFFF"/>
                      </a:solidFill>
                      <a:miter lim="400000"/>
                    </a:lnT>
                    <a:lnB w="6350">
                      <a:solidFill>
                        <a:srgbClr val="FFFFFF"/>
                      </a:solidFill>
                      <a:miter lim="400000"/>
                    </a:lnB>
                    <a:solidFill>
                      <a:srgbClr val="E0E6ED">
                        <a:alpha val="31702"/>
                      </a:srgbClr>
                    </a:solidFill>
                  </a:tcPr>
                </a:tc>
                <a:tc>
                  <a:txBody>
                    <a:bodyPr/>
                    <a:lstStyle/>
                    <a:p>
                      <a:pPr algn="l" defTabSz="914400"/>
                      <a:r>
                        <a:rPr sz="1200">
                          <a:latin typeface="San Francisco Display Bold"/>
                          <a:ea typeface="San Francisco Display Bold"/>
                          <a:cs typeface="San Francisco Display Bold"/>
                          <a:sym typeface="San Francisco Display Bold"/>
                        </a:rPr>
                        <a:t>TARGETED DRUGS</a:t>
                      </a:r>
                    </a:p>
                  </a:txBody>
                  <a:tcPr marL="50800" marR="50800" marT="50800" marB="50800" anchor="b" anchorCtr="0" horzOverflow="overflow">
                    <a:lnL w="6350">
                      <a:solidFill>
                        <a:srgbClr val="FFFFFF"/>
                      </a:solidFill>
                      <a:miter lim="400000"/>
                    </a:lnL>
                    <a:lnR w="6350">
                      <a:solidFill>
                        <a:srgbClr val="FFFFFF"/>
                      </a:solidFill>
                      <a:miter lim="400000"/>
                    </a:lnR>
                    <a:lnT w="6350">
                      <a:solidFill>
                        <a:srgbClr val="FFFFFF"/>
                      </a:solidFill>
                      <a:miter lim="400000"/>
                    </a:lnT>
                    <a:lnB w="6350">
                      <a:solidFill>
                        <a:srgbClr val="FFFFFF"/>
                      </a:solidFill>
                      <a:miter lim="400000"/>
                    </a:lnB>
                    <a:solidFill>
                      <a:srgbClr val="C7D1DD">
                        <a:alpha val="44065"/>
                      </a:srgbClr>
                    </a:solidFill>
                  </a:tcPr>
                </a:tc>
                <a:tc>
                  <a:txBody>
                    <a:bodyPr/>
                    <a:lstStyle/>
                    <a:p>
                      <a:pPr algn="l" defTabSz="914400"/>
                      <a:r>
                        <a:rPr sz="1200">
                          <a:latin typeface="San Francisco Display Bold"/>
                          <a:ea typeface="San Francisco Display Bold"/>
                          <a:cs typeface="San Francisco Display Bold"/>
                          <a:sym typeface="San Francisco Display Bold"/>
                        </a:rPr>
                        <a:t>IMMUNOTHERAPY</a:t>
                      </a:r>
                    </a:p>
                  </a:txBody>
                  <a:tcPr marL="50800" marR="50800" marT="50800" marB="50800" anchor="b" anchorCtr="0" horzOverflow="overflow">
                    <a:lnL w="6350">
                      <a:solidFill>
                        <a:srgbClr val="FFFFFF"/>
                      </a:solidFill>
                      <a:miter lim="400000"/>
                    </a:lnL>
                    <a:lnR w="6350">
                      <a:solidFill>
                        <a:srgbClr val="FFFFFF"/>
                      </a:solidFill>
                      <a:miter lim="400000"/>
                    </a:lnR>
                    <a:lnT w="6350">
                      <a:solidFill>
                        <a:srgbClr val="FFFFFF"/>
                      </a:solidFill>
                      <a:miter lim="400000"/>
                    </a:lnT>
                    <a:lnB w="6350">
                      <a:solidFill>
                        <a:srgbClr val="FFFFFF"/>
                      </a:solidFill>
                      <a:miter lim="400000"/>
                    </a:lnB>
                    <a:solidFill>
                      <a:srgbClr val="E0E6ED">
                        <a:alpha val="31702"/>
                      </a:srgbClr>
                    </a:solidFill>
                  </a:tcPr>
                </a:tc>
                <a:tc>
                  <a:txBody>
                    <a:bodyPr/>
                    <a:lstStyle/>
                    <a:p>
                      <a:pPr algn="l" defTabSz="914400"/>
                      <a:r>
                        <a:rPr sz="1000">
                          <a:latin typeface="San Francisco Display Bold"/>
                          <a:ea typeface="San Francisco Display Bold"/>
                          <a:cs typeface="San Francisco Display Bold"/>
                          <a:sym typeface="San Francisco Display Bold"/>
                        </a:rPr>
                        <a:t>__________________________</a:t>
                      </a:r>
                    </a:p>
                  </a:txBody>
                  <a:tcPr marL="50800" marR="50800" marT="50800" marB="50800" anchor="b" anchorCtr="0" horzOverflow="overflow">
                    <a:lnL w="6350">
                      <a:solidFill>
                        <a:srgbClr val="FFFFFF"/>
                      </a:solidFill>
                      <a:miter lim="400000"/>
                    </a:lnL>
                    <a:lnR w="6350">
                      <a:solidFill>
                        <a:srgbClr val="FFFFFF"/>
                      </a:solidFill>
                      <a:miter lim="400000"/>
                    </a:lnR>
                    <a:lnT w="6350">
                      <a:solidFill>
                        <a:srgbClr val="FFFFFF"/>
                      </a:solidFill>
                      <a:miter lim="400000"/>
                    </a:lnT>
                    <a:lnB w="6350">
                      <a:solidFill>
                        <a:srgbClr val="FFFFFF"/>
                      </a:solidFill>
                      <a:miter lim="400000"/>
                    </a:lnB>
                    <a:solidFill>
                      <a:srgbClr val="C7D1DD">
                        <a:alpha val="44065"/>
                      </a:srgbClr>
                    </a:solidFill>
                  </a:tcPr>
                </a:tc>
                <a:tc>
                  <a:txBody>
                    <a:bodyPr/>
                    <a:lstStyle/>
                    <a:p>
                      <a:pPr algn="l" defTabSz="914400"/>
                      <a:r>
                        <a:rPr sz="1000">
                          <a:latin typeface="San Francisco Display Bold"/>
                          <a:ea typeface="San Francisco Display Bold"/>
                          <a:cs typeface="San Francisco Display Bold"/>
                          <a:sym typeface="San Francisco Display Bold"/>
                        </a:rPr>
                        <a:t>__________________________</a:t>
                      </a:r>
                    </a:p>
                  </a:txBody>
                  <a:tcPr marL="50800" marR="50800" marT="50800" marB="50800" anchor="b" anchorCtr="0" horzOverflow="overflow">
                    <a:lnL w="6350">
                      <a:solidFill>
                        <a:srgbClr val="FFFFFF"/>
                      </a:solidFill>
                      <a:miter lim="400000"/>
                    </a:lnL>
                    <a:lnR w="6350">
                      <a:solidFill>
                        <a:srgbClr val="FFFFFF"/>
                      </a:solidFill>
                      <a:miter lim="400000"/>
                    </a:lnR>
                    <a:lnT w="6350">
                      <a:solidFill>
                        <a:srgbClr val="FFFFFF"/>
                      </a:solidFill>
                      <a:miter lim="400000"/>
                    </a:lnT>
                    <a:lnB w="6350">
                      <a:solidFill>
                        <a:srgbClr val="FFFFFF"/>
                      </a:solidFill>
                      <a:miter lim="400000"/>
                    </a:lnB>
                    <a:solidFill>
                      <a:srgbClr val="E0E6ED">
                        <a:alpha val="31702"/>
                      </a:srgbClr>
                    </a:solidFill>
                  </a:tcPr>
                </a:tc>
              </a:tr>
              <a:tr h="1989369">
                <a:tc>
                  <a:txBody>
                    <a:bodyPr/>
                    <a:lstStyle/>
                    <a:p>
                      <a:pPr algn="l" defTabSz="914400">
                        <a:defRPr sz="800">
                          <a:latin typeface="San Francisco Display Bold"/>
                          <a:ea typeface="San Francisco Display Bold"/>
                          <a:cs typeface="San Francisco Display Bold"/>
                          <a:sym typeface="San Francisco Display Bold"/>
                        </a:defRPr>
                      </a:pPr>
                      <a:r>
                        <a:t>OBJECTIVE/GOAL</a:t>
                      </a:r>
                    </a:p>
                    <a:p>
                      <a:pPr algn="l" defTabSz="914400">
                        <a:defRPr cap="all" sz="800">
                          <a:latin typeface="San Francisco Display Bold"/>
                          <a:ea typeface="San Francisco Display Bold"/>
                          <a:cs typeface="San Francisco Display Bold"/>
                          <a:sym typeface="San Francisco Display Bold"/>
                        </a:defRPr>
                      </a:pPr>
                      <a:r>
                        <a:t>What is the goal of the treatment? Is it to eliminate the cancer, help me feel better, or both?</a:t>
                      </a:r>
                    </a:p>
                  </a:txBody>
                  <a:tcPr marL="50800" marR="50800" marT="50800" marB="50800" anchor="ctr" anchorCtr="0" horzOverflow="overflow">
                    <a:lnL w="6350">
                      <a:solidFill>
                        <a:srgbClr val="FFFFFF"/>
                      </a:solidFill>
                      <a:miter lim="400000"/>
                    </a:lnL>
                    <a:lnR w="635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6350">
                      <a:solidFill>
                        <a:srgbClr val="FFFFFF"/>
                      </a:solidFill>
                      <a:miter lim="400000"/>
                    </a:lnL>
                    <a:lnR w="635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6350">
                      <a:solidFill>
                        <a:srgbClr val="FFFFFF"/>
                      </a:solidFill>
                      <a:miter lim="400000"/>
                    </a:lnL>
                    <a:lnR w="635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6350">
                      <a:solidFill>
                        <a:srgbClr val="FFFFFF"/>
                      </a:solidFill>
                      <a:miter lim="400000"/>
                    </a:lnL>
                    <a:lnR w="635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6350">
                      <a:solidFill>
                        <a:srgbClr val="FFFFFF"/>
                      </a:solidFill>
                      <a:miter lim="400000"/>
                    </a:lnL>
                    <a:lnR w="635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6350">
                      <a:solidFill>
                        <a:srgbClr val="FFFFFF"/>
                      </a:solidFill>
                      <a:miter lim="400000"/>
                    </a:lnL>
                    <a:lnR w="635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6350">
                      <a:solidFill>
                        <a:srgbClr val="FFFFFF"/>
                      </a:solidFill>
                      <a:miter lim="400000"/>
                    </a:lnL>
                    <a:lnR w="635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6350">
                      <a:solidFill>
                        <a:srgbClr val="FFFFFF"/>
                      </a:solidFill>
                      <a:miter lim="400000"/>
                    </a:lnL>
                    <a:lnR w="635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r>
              <a:tr h="1989369">
                <a:tc>
                  <a:txBody>
                    <a:bodyPr/>
                    <a:lstStyle/>
                    <a:p>
                      <a:pPr algn="l" defTabSz="914400">
                        <a:defRPr sz="800">
                          <a:latin typeface="San Francisco Display Bold"/>
                          <a:ea typeface="San Francisco Display Bold"/>
                          <a:cs typeface="San Francisco Display Bold"/>
                          <a:sym typeface="San Francisco Display Bold"/>
                        </a:defRPr>
                      </a:pPr>
                      <a:r>
                        <a:t>SUCCESS CRITERIA/</a:t>
                      </a:r>
                    </a:p>
                    <a:p>
                      <a:pPr algn="l" defTabSz="914400">
                        <a:defRPr sz="800">
                          <a:latin typeface="San Francisco Display Bold"/>
                          <a:ea typeface="San Francisco Display Bold"/>
                          <a:cs typeface="San Francisco Display Bold"/>
                          <a:sym typeface="San Francisco Display Bold"/>
                        </a:defRPr>
                      </a:pPr>
                      <a:r>
                        <a:t>W</a:t>
                      </a:r>
                      <a:r>
                        <a:rPr cap="all"/>
                        <a:t>hat  in particular about the test results will be monitored</a:t>
                      </a:r>
                    </a:p>
                  </a:txBody>
                  <a:tcPr marL="50800" marR="50800" marT="50800" marB="50800" anchor="ctr" anchorCtr="0" horzOverflow="overflow">
                    <a:lnL w="6350">
                      <a:solidFill>
                        <a:srgbClr val="FFFFFF"/>
                      </a:solidFill>
                      <a:miter lim="400000"/>
                    </a:lnL>
                    <a:lnR w="635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6350">
                      <a:solidFill>
                        <a:srgbClr val="FFFFFF"/>
                      </a:solidFill>
                      <a:miter lim="400000"/>
                    </a:lnL>
                    <a:lnR w="635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6350">
                      <a:solidFill>
                        <a:srgbClr val="FFFFFF"/>
                      </a:solidFill>
                      <a:miter lim="400000"/>
                    </a:lnL>
                    <a:lnR w="635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6350">
                      <a:solidFill>
                        <a:srgbClr val="FFFFFF"/>
                      </a:solidFill>
                      <a:miter lim="400000"/>
                    </a:lnL>
                    <a:lnR w="635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6350">
                      <a:solidFill>
                        <a:srgbClr val="FFFFFF"/>
                      </a:solidFill>
                      <a:miter lim="400000"/>
                    </a:lnL>
                    <a:lnR w="635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6350">
                      <a:solidFill>
                        <a:srgbClr val="FFFFFF"/>
                      </a:solidFill>
                      <a:miter lim="400000"/>
                    </a:lnL>
                    <a:lnR w="635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6350">
                      <a:solidFill>
                        <a:srgbClr val="FFFFFF"/>
                      </a:solidFill>
                      <a:miter lim="400000"/>
                    </a:lnL>
                    <a:lnR w="635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6350">
                      <a:solidFill>
                        <a:srgbClr val="FFFFFF"/>
                      </a:solidFill>
                      <a:miter lim="400000"/>
                    </a:lnL>
                    <a:lnR w="635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r>
              <a:tr h="1989369">
                <a:tc>
                  <a:txBody>
                    <a:bodyPr/>
                    <a:lstStyle/>
                    <a:p>
                      <a:pPr algn="l" defTabSz="914400"/>
                      <a:r>
                        <a:rPr sz="800">
                          <a:latin typeface="San Francisco Display Bold"/>
                          <a:ea typeface="San Francisco Display Bold"/>
                          <a:cs typeface="San Francisco Display Bold"/>
                          <a:sym typeface="San Francisco Display Bold"/>
                        </a:rPr>
                        <a:t>POSSIBLE SHORT/LONG TERM SIDE EFFECTS OF THIS TREATMENT?</a:t>
                      </a:r>
                    </a:p>
                  </a:txBody>
                  <a:tcPr marL="50800" marR="50800" marT="50800" marB="50800" anchor="ctr" anchorCtr="0" horzOverflow="overflow">
                    <a:lnL w="6350">
                      <a:solidFill>
                        <a:srgbClr val="FFFFFF"/>
                      </a:solidFill>
                      <a:miter lim="400000"/>
                    </a:lnL>
                    <a:lnR w="635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6350">
                      <a:solidFill>
                        <a:srgbClr val="FFFFFF"/>
                      </a:solidFill>
                      <a:miter lim="400000"/>
                    </a:lnL>
                    <a:lnR w="635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6350">
                      <a:solidFill>
                        <a:srgbClr val="FFFFFF"/>
                      </a:solidFill>
                      <a:miter lim="400000"/>
                    </a:lnL>
                    <a:lnR w="635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6350">
                      <a:solidFill>
                        <a:srgbClr val="FFFFFF"/>
                      </a:solidFill>
                      <a:miter lim="400000"/>
                    </a:lnL>
                    <a:lnR w="635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6350">
                      <a:solidFill>
                        <a:srgbClr val="FFFFFF"/>
                      </a:solidFill>
                      <a:miter lim="400000"/>
                    </a:lnL>
                    <a:lnR w="635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6350">
                      <a:solidFill>
                        <a:srgbClr val="FFFFFF"/>
                      </a:solidFill>
                      <a:miter lim="400000"/>
                    </a:lnL>
                    <a:lnR w="635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6350">
                      <a:solidFill>
                        <a:srgbClr val="FFFFFF"/>
                      </a:solidFill>
                      <a:miter lim="400000"/>
                    </a:lnL>
                    <a:lnR w="635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6350">
                      <a:solidFill>
                        <a:srgbClr val="FFFFFF"/>
                      </a:solidFill>
                      <a:miter lim="400000"/>
                    </a:lnL>
                    <a:lnR w="635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r>
            </a:tbl>
          </a:graphicData>
        </a:graphic>
      </p:graphicFrame>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DIAGNOSTIC TESTS"/>
          <p:cNvSpPr txBox="1"/>
          <p:nvPr/>
        </p:nvSpPr>
        <p:spPr>
          <a:xfrm>
            <a:off x="377433" y="132662"/>
            <a:ext cx="1416770"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1200">
                <a:latin typeface="San Francisco Display Bold"/>
                <a:ea typeface="San Francisco Display Bold"/>
                <a:cs typeface="San Francisco Display Bold"/>
                <a:sym typeface="San Francisco Display Bold"/>
              </a:defRPr>
            </a:lvl1pPr>
          </a:lstStyle>
          <a:p>
            <a:pPr/>
            <a:r>
              <a:t>DIAGNOSTIC TESTS</a:t>
            </a:r>
          </a:p>
        </p:txBody>
      </p:sp>
      <p:graphicFrame>
        <p:nvGraphicFramePr>
          <p:cNvPr id="178" name="Table"/>
          <p:cNvGraphicFramePr/>
          <p:nvPr/>
        </p:nvGraphicFramePr>
        <p:xfrm>
          <a:off x="411783" y="374532"/>
          <a:ext cx="12193934" cy="908101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128051"/>
                <a:gridCol w="1958120"/>
                <a:gridCol w="1156437"/>
                <a:gridCol w="1156437"/>
                <a:gridCol w="1156437"/>
                <a:gridCol w="1156437"/>
                <a:gridCol w="1156437"/>
                <a:gridCol w="1156437"/>
                <a:gridCol w="1156437"/>
              </a:tblGrid>
              <a:tr h="293939">
                <a:tc>
                  <a:txBody>
                    <a:bodyPr/>
                    <a:lstStyle/>
                    <a:p>
                      <a:pPr algn="l" defTabSz="914400"/>
                      <a:r>
                        <a:rPr sz="700">
                          <a:latin typeface="San Francisco Display Bold"/>
                          <a:ea typeface="San Francisco Display Bold"/>
                          <a:cs typeface="San Francisco Display Bold"/>
                          <a:sym typeface="San Francisco Display Bold"/>
                        </a:rPr>
                        <a:t>TEST TYPE</a:t>
                      </a:r>
                    </a:p>
                  </a:txBody>
                  <a:tcPr marL="50800" marR="50800" marT="50800" marB="50800" anchor="b" anchorCtr="0" horzOverflow="overflow">
                    <a:lnL w="0">
                      <a:miter lim="400000"/>
                    </a:lnL>
                    <a:lnR w="0">
                      <a:miter lim="400000"/>
                    </a:lnR>
                    <a:lnT w="0">
                      <a:miter lim="400000"/>
                    </a:lnT>
                    <a:lnB w="12700">
                      <a:solidFill>
                        <a:srgbClr val="FFFFFF"/>
                      </a:solidFill>
                      <a:miter lim="400000"/>
                    </a:lnB>
                    <a:solidFill>
                      <a:srgbClr val="C7D1DD"/>
                    </a:solidFill>
                  </a:tcPr>
                </a:tc>
                <a:tc>
                  <a:txBody>
                    <a:bodyPr/>
                    <a:lstStyle/>
                    <a:p>
                      <a:pPr algn="l" defTabSz="914400"/>
                      <a:r>
                        <a:rPr sz="700">
                          <a:latin typeface="San Francisco Display Bold"/>
                          <a:ea typeface="San Francisco Display Bold"/>
                          <a:cs typeface="San Francisco Display Bold"/>
                          <a:sym typeface="San Francisco Display Bold"/>
                        </a:rPr>
                        <a:t>PURPOSE</a:t>
                      </a:r>
                    </a:p>
                  </a:txBody>
                  <a:tcPr marL="50800" marR="50800" marT="50800" marB="50800" anchor="b" anchorCtr="0" horzOverflow="overflow">
                    <a:lnL w="0">
                      <a:miter lim="400000"/>
                    </a:lnL>
                    <a:lnR w="0">
                      <a:miter lim="400000"/>
                    </a:lnR>
                    <a:lnT w="0">
                      <a:miter lim="400000"/>
                    </a:lnT>
                    <a:lnB w="12700">
                      <a:solidFill>
                        <a:srgbClr val="FFFFFF"/>
                      </a:solidFill>
                      <a:miter lim="400000"/>
                    </a:lnB>
                    <a:solidFill>
                      <a:srgbClr val="E1E6EC"/>
                    </a:solidFill>
                  </a:tcPr>
                </a:tc>
                <a:tc>
                  <a:txBody>
                    <a:bodyPr/>
                    <a:lstStyle/>
                    <a:p>
                      <a:pPr algn="l" defTabSz="914400"/>
                      <a:r>
                        <a:rPr sz="700">
                          <a:latin typeface="San Francisco Display Bold"/>
                          <a:ea typeface="San Francisco Display Bold"/>
                          <a:cs typeface="San Francisco Display Bold"/>
                          <a:sym typeface="San Francisco Display Bold"/>
                        </a:rPr>
                        <a:t>DATE:</a:t>
                      </a:r>
                    </a:p>
                  </a:txBody>
                  <a:tcPr marL="50800" marR="50800" marT="50800" marB="50800" anchor="b" anchorCtr="0" horzOverflow="overflow">
                    <a:lnL w="0">
                      <a:miter lim="400000"/>
                    </a:lnL>
                    <a:lnR w="0">
                      <a:miter lim="400000"/>
                    </a:lnR>
                    <a:lnT w="0">
                      <a:miter lim="400000"/>
                    </a:lnT>
                    <a:lnB w="12700">
                      <a:solidFill>
                        <a:srgbClr val="FFFFFF"/>
                      </a:solidFill>
                      <a:miter lim="400000"/>
                    </a:lnB>
                    <a:solidFill>
                      <a:srgbClr val="C7D1DD"/>
                    </a:solidFill>
                  </a:tcPr>
                </a:tc>
                <a:tc>
                  <a:txBody>
                    <a:bodyPr/>
                    <a:lstStyle/>
                    <a:p>
                      <a:pPr algn="l" defTabSz="914400"/>
                      <a:r>
                        <a:rPr sz="700">
                          <a:latin typeface="San Francisco Display Bold"/>
                          <a:ea typeface="San Francisco Display Bold"/>
                          <a:cs typeface="San Francisco Display Bold"/>
                          <a:sym typeface="San Francisco Display Bold"/>
                        </a:rPr>
                        <a:t>DATE:</a:t>
                      </a:r>
                    </a:p>
                  </a:txBody>
                  <a:tcPr marL="50800" marR="50800" marT="50800" marB="50800" anchor="b" anchorCtr="0" horzOverflow="overflow">
                    <a:lnL w="0">
                      <a:miter lim="400000"/>
                    </a:lnL>
                    <a:lnR w="0">
                      <a:miter lim="400000"/>
                    </a:lnR>
                    <a:lnT w="0">
                      <a:miter lim="400000"/>
                    </a:lnT>
                    <a:lnB w="12700">
                      <a:solidFill>
                        <a:srgbClr val="FFFFFF"/>
                      </a:solidFill>
                      <a:miter lim="400000"/>
                    </a:lnB>
                    <a:solidFill>
                      <a:srgbClr val="E0E6ED"/>
                    </a:solidFill>
                  </a:tcPr>
                </a:tc>
                <a:tc>
                  <a:txBody>
                    <a:bodyPr/>
                    <a:lstStyle/>
                    <a:p>
                      <a:pPr algn="l" defTabSz="914400"/>
                      <a:r>
                        <a:rPr sz="700">
                          <a:latin typeface="San Francisco Display Bold"/>
                          <a:ea typeface="San Francisco Display Bold"/>
                          <a:cs typeface="San Francisco Display Bold"/>
                          <a:sym typeface="San Francisco Display Bold"/>
                        </a:rPr>
                        <a:t>DATE:</a:t>
                      </a:r>
                    </a:p>
                  </a:txBody>
                  <a:tcPr marL="50800" marR="50800" marT="50800" marB="50800" anchor="b" anchorCtr="0" horzOverflow="overflow">
                    <a:lnL w="0">
                      <a:miter lim="400000"/>
                    </a:lnL>
                    <a:lnR w="0">
                      <a:miter lim="400000"/>
                    </a:lnR>
                    <a:lnT w="0">
                      <a:miter lim="400000"/>
                    </a:lnT>
                    <a:lnB w="12700">
                      <a:solidFill>
                        <a:srgbClr val="FFFFFF"/>
                      </a:solidFill>
                      <a:miter lim="400000"/>
                    </a:lnB>
                    <a:solidFill>
                      <a:srgbClr val="C5D1DE"/>
                    </a:solidFill>
                  </a:tcPr>
                </a:tc>
                <a:tc>
                  <a:txBody>
                    <a:bodyPr/>
                    <a:lstStyle/>
                    <a:p>
                      <a:pPr algn="l" defTabSz="914400"/>
                      <a:r>
                        <a:rPr sz="700">
                          <a:latin typeface="San Francisco Display Bold"/>
                          <a:ea typeface="San Francisco Display Bold"/>
                          <a:cs typeface="San Francisco Display Bold"/>
                          <a:sym typeface="San Francisco Display Bold"/>
                        </a:rPr>
                        <a:t>DATE:</a:t>
                      </a:r>
                    </a:p>
                  </a:txBody>
                  <a:tcPr marL="50800" marR="50800" marT="50800" marB="50800" anchor="b" anchorCtr="0" horzOverflow="overflow">
                    <a:lnL w="0">
                      <a:miter lim="400000"/>
                    </a:lnL>
                    <a:lnR w="0">
                      <a:miter lim="400000"/>
                    </a:lnR>
                    <a:lnT w="12700">
                      <a:solidFill>
                        <a:srgbClr val="FFFFFF"/>
                      </a:solidFill>
                      <a:miter lim="400000"/>
                    </a:lnT>
                    <a:lnB w="6350">
                      <a:solidFill>
                        <a:srgbClr val="FFFFFF"/>
                      </a:solidFill>
                      <a:miter lim="400000"/>
                    </a:lnB>
                    <a:solidFill>
                      <a:srgbClr val="E0E6ED"/>
                    </a:solidFill>
                  </a:tcPr>
                </a:tc>
                <a:tc>
                  <a:txBody>
                    <a:bodyPr/>
                    <a:lstStyle/>
                    <a:p>
                      <a:pPr algn="l" defTabSz="914400"/>
                      <a:r>
                        <a:rPr sz="700">
                          <a:latin typeface="San Francisco Display Bold"/>
                          <a:ea typeface="San Francisco Display Bold"/>
                          <a:cs typeface="San Francisco Display Bold"/>
                          <a:sym typeface="San Francisco Display Bold"/>
                        </a:rPr>
                        <a:t>DATE:</a:t>
                      </a:r>
                    </a:p>
                  </a:txBody>
                  <a:tcPr marL="50800" marR="50800" marT="50800" marB="50800" anchor="b" anchorCtr="0" horzOverflow="overflow">
                    <a:lnL w="0">
                      <a:miter lim="400000"/>
                    </a:lnL>
                    <a:lnR w="0">
                      <a:miter lim="400000"/>
                    </a:lnR>
                    <a:lnT w="12700">
                      <a:solidFill>
                        <a:srgbClr val="FFFFFF"/>
                      </a:solidFill>
                      <a:miter lim="400000"/>
                    </a:lnT>
                    <a:lnB w="6350">
                      <a:solidFill>
                        <a:srgbClr val="FFFFFF"/>
                      </a:solidFill>
                      <a:miter lim="400000"/>
                    </a:lnB>
                    <a:solidFill>
                      <a:srgbClr val="C7D1DD"/>
                    </a:solidFill>
                  </a:tcPr>
                </a:tc>
                <a:tc>
                  <a:txBody>
                    <a:bodyPr/>
                    <a:lstStyle/>
                    <a:p>
                      <a:pPr algn="l" defTabSz="914400"/>
                      <a:r>
                        <a:rPr sz="700">
                          <a:latin typeface="San Francisco Display Bold"/>
                          <a:ea typeface="San Francisco Display Bold"/>
                          <a:cs typeface="San Francisco Display Bold"/>
                          <a:sym typeface="San Francisco Display Bold"/>
                        </a:rPr>
                        <a:t>DATE:</a:t>
                      </a:r>
                    </a:p>
                  </a:txBody>
                  <a:tcPr marL="50800" marR="50800" marT="50800" marB="50800" anchor="b" anchorCtr="0" horzOverflow="overflow">
                    <a:lnL w="0">
                      <a:miter lim="400000"/>
                    </a:lnL>
                    <a:lnR w="0">
                      <a:miter lim="400000"/>
                    </a:lnR>
                    <a:lnT w="12700">
                      <a:solidFill>
                        <a:srgbClr val="FFFFFF"/>
                      </a:solidFill>
                      <a:miter lim="400000"/>
                    </a:lnT>
                    <a:lnB w="6350">
                      <a:solidFill>
                        <a:srgbClr val="FFFFFF"/>
                      </a:solidFill>
                      <a:miter lim="400000"/>
                    </a:lnB>
                    <a:solidFill>
                      <a:srgbClr val="E0E6ED"/>
                    </a:solidFill>
                  </a:tcPr>
                </a:tc>
                <a:tc>
                  <a:txBody>
                    <a:bodyPr/>
                    <a:lstStyle/>
                    <a:p>
                      <a:pPr algn="l" defTabSz="914400"/>
                      <a:r>
                        <a:rPr sz="700">
                          <a:latin typeface="San Francisco Display Bold"/>
                          <a:ea typeface="San Francisco Display Bold"/>
                          <a:cs typeface="San Francisco Display Bold"/>
                          <a:sym typeface="San Francisco Display Bold"/>
                        </a:rPr>
                        <a:t>DATE:</a:t>
                      </a:r>
                    </a:p>
                  </a:txBody>
                  <a:tcPr marL="50800" marR="50800" marT="50800" marB="50800" anchor="b" anchorCtr="0" horzOverflow="overflow">
                    <a:lnL w="0">
                      <a:miter lim="400000"/>
                    </a:lnL>
                    <a:lnR w="12700">
                      <a:solidFill>
                        <a:srgbClr val="FFFFFF"/>
                      </a:solidFill>
                      <a:miter lim="400000"/>
                    </a:lnR>
                    <a:lnT w="12700">
                      <a:solidFill>
                        <a:srgbClr val="FFFFFF"/>
                      </a:solidFill>
                      <a:miter lim="400000"/>
                    </a:lnT>
                    <a:lnB w="6350">
                      <a:solidFill>
                        <a:srgbClr val="FFFFFF"/>
                      </a:solidFill>
                      <a:miter lim="400000"/>
                    </a:lnB>
                    <a:solidFill>
                      <a:srgbClr val="C9D1DC"/>
                    </a:solidFill>
                  </a:tcPr>
                </a:tc>
              </a:tr>
              <a:tr h="877754">
                <a:tc>
                  <a:txBody>
                    <a:bodyPr/>
                    <a:lstStyle/>
                    <a:p>
                      <a:pPr algn="l" defTabSz="914400">
                        <a:defRPr sz="900">
                          <a:latin typeface="San Francisco Display Bold"/>
                          <a:ea typeface="San Francisco Display Bold"/>
                          <a:cs typeface="San Francisco Display Bold"/>
                          <a:sym typeface="San Francisco Display Bold"/>
                        </a:defRPr>
                      </a:pPr>
                    </a:p>
                  </a:txBody>
                  <a:tcPr marL="50800" marR="50800" marT="50800" marB="50800" anchor="ctr" anchorCtr="0" horzOverflow="overflow">
                    <a:lnL w="12700">
                      <a:solidFill>
                        <a:srgbClr val="FFFFFF"/>
                      </a:solidFill>
                      <a:miter lim="400000"/>
                    </a:lnL>
                    <a:lnR w="0">
                      <a:miter lim="400000"/>
                    </a:lnR>
                    <a:lnT w="1270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b="1" sz="1200">
                          <a:solidFill>
                            <a:schemeClr val="accent1">
                              <a:hueOff val="47394"/>
                              <a:satOff val="-25753"/>
                              <a:lumOff val="-7544"/>
                            </a:schemeClr>
                          </a:solidFill>
                          <a:latin typeface="Helvetica"/>
                          <a:ea typeface="Helvetica"/>
                          <a:cs typeface="Helvetica"/>
                          <a:sym typeface="Helvetica"/>
                        </a:defRPr>
                      </a:pPr>
                    </a:p>
                  </a:txBody>
                  <a:tcPr marL="50800" marR="50800" marT="50800" marB="50800" anchor="ctr" anchorCtr="0" horzOverflow="overflow">
                    <a:lnL w="0">
                      <a:miter lim="400000"/>
                    </a:lnL>
                    <a:lnR w="0">
                      <a:miter lim="400000"/>
                    </a:lnR>
                    <a:lnT w="12700">
                      <a:solidFill>
                        <a:srgbClr val="FFFFFF"/>
                      </a:solidFill>
                      <a:miter lim="400000"/>
                    </a:lnT>
                    <a:lnB w="6350">
                      <a:solidFill>
                        <a:srgbClr val="FFFFFF"/>
                      </a:solidFill>
                      <a:miter lim="400000"/>
                    </a:lnB>
                    <a:solidFill>
                      <a:srgbClr val="E0E6ED">
                        <a:alpha val="31881"/>
                      </a:srgbClr>
                    </a:solidFill>
                  </a:tcPr>
                </a:tc>
                <a:tc>
                  <a:txBody>
                    <a:bodyPr/>
                    <a:lstStyle/>
                    <a:p>
                      <a:pPr algn="l" defTabSz="914400">
                        <a:defRPr b="1" sz="1200">
                          <a:solidFill>
                            <a:schemeClr val="accent1">
                              <a:hueOff val="47394"/>
                              <a:satOff val="-25753"/>
                              <a:lumOff val="-7544"/>
                            </a:schemeClr>
                          </a:solidFill>
                          <a:latin typeface="Helvetica"/>
                          <a:ea typeface="Helvetica"/>
                          <a:cs typeface="Helvetica"/>
                          <a:sym typeface="Helvetica"/>
                        </a:defRPr>
                      </a:pPr>
                    </a:p>
                  </a:txBody>
                  <a:tcPr marL="50800" marR="50800" marT="50800" marB="50800" anchor="ctr" anchorCtr="0" horzOverflow="overflow">
                    <a:lnL w="0">
                      <a:miter lim="400000"/>
                    </a:lnL>
                    <a:lnR w="0">
                      <a:miter lim="400000"/>
                    </a:lnR>
                    <a:lnT w="1270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1270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1270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r h="877754">
                <a:tc>
                  <a:txBody>
                    <a:bodyPr/>
                    <a:lstStyle/>
                    <a:p>
                      <a:pPr algn="l" defTabSz="914400">
                        <a:defRPr sz="900">
                          <a:latin typeface="San Francisco Display Bold"/>
                          <a:ea typeface="San Francisco Display Bold"/>
                          <a:cs typeface="San Francisco Display Bold"/>
                          <a:sym typeface="San Francisco Display Bold"/>
                        </a:defRPr>
                      </a:pP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r h="877754">
                <a:tc>
                  <a:txBody>
                    <a:bodyPr/>
                    <a:lstStyle/>
                    <a:p>
                      <a:pPr algn="l" defTabSz="914400">
                        <a:defRPr sz="900">
                          <a:latin typeface="San Francisco Display Bold"/>
                          <a:ea typeface="San Francisco Display Bold"/>
                          <a:cs typeface="San Francisco Display Bold"/>
                          <a:sym typeface="San Francisco Display Bold"/>
                        </a:defRPr>
                      </a:pP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r h="877754">
                <a:tc>
                  <a:txBody>
                    <a:bodyPr/>
                    <a:lstStyle/>
                    <a:p>
                      <a:pPr algn="l" defTabSz="914400">
                        <a:defRPr sz="900">
                          <a:latin typeface="San Francisco Display Bold"/>
                          <a:ea typeface="San Francisco Display Bold"/>
                          <a:cs typeface="San Francisco Display Bold"/>
                          <a:sym typeface="San Francisco Display Bold"/>
                        </a:defRPr>
                      </a:pP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r h="877754">
                <a:tc>
                  <a:txBody>
                    <a:bodyPr/>
                    <a:lstStyle/>
                    <a:p>
                      <a:pPr algn="l" defTabSz="914400">
                        <a:defRPr sz="900">
                          <a:latin typeface="San Francisco Display Bold"/>
                          <a:ea typeface="San Francisco Display Bold"/>
                          <a:cs typeface="San Francisco Display Bold"/>
                          <a:sym typeface="San Francisco Display Bold"/>
                        </a:defRPr>
                      </a:pP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r h="877754">
                <a:tc>
                  <a:txBody>
                    <a:bodyPr/>
                    <a:lstStyle/>
                    <a:p>
                      <a:pPr algn="l" defTabSz="914400">
                        <a:defRPr sz="900">
                          <a:latin typeface="San Francisco Display Bold"/>
                          <a:ea typeface="San Francisco Display Bold"/>
                          <a:cs typeface="San Francisco Display Bold"/>
                          <a:sym typeface="San Francisco Display Bold"/>
                        </a:defRPr>
                      </a:pP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r h="877754">
                <a:tc>
                  <a:txBody>
                    <a:bodyPr/>
                    <a:lstStyle/>
                    <a:p>
                      <a:pPr algn="l" defTabSz="914400">
                        <a:defRPr sz="900">
                          <a:latin typeface="San Francisco Display Bold"/>
                          <a:ea typeface="San Francisco Display Bold"/>
                          <a:cs typeface="San Francisco Display Bold"/>
                          <a:sym typeface="San Francisco Display Bold"/>
                        </a:defRPr>
                      </a:pP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r h="877754">
                <a:tc>
                  <a:txBody>
                    <a:bodyPr/>
                    <a:lstStyle/>
                    <a:p>
                      <a:pPr algn="l" defTabSz="914400">
                        <a:defRPr sz="900">
                          <a:latin typeface="San Francisco Display Bold"/>
                          <a:ea typeface="San Francisco Display Bold"/>
                          <a:cs typeface="San Francisco Display Bold"/>
                          <a:sym typeface="San Francisco Display Bold"/>
                        </a:defRPr>
                      </a:pP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r h="877754">
                <a:tc>
                  <a:txBody>
                    <a:bodyPr/>
                    <a:lstStyle/>
                    <a:p>
                      <a:pPr algn="l" defTabSz="914400">
                        <a:defRPr sz="900">
                          <a:latin typeface="San Francisco Display Bold"/>
                          <a:ea typeface="San Francisco Display Bold"/>
                          <a:cs typeface="San Francisco Display Bold"/>
                          <a:sym typeface="San Francisco Display Bold"/>
                        </a:defRPr>
                      </a:pP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r h="877754">
                <a:tc>
                  <a:txBody>
                    <a:bodyPr/>
                    <a:lstStyle/>
                    <a:p>
                      <a:pPr algn="l" defTabSz="914400">
                        <a:defRPr sz="900">
                          <a:latin typeface="San Francisco Display Bold"/>
                          <a:ea typeface="San Francisco Display Bold"/>
                          <a:cs typeface="San Francisco Display Bold"/>
                          <a:sym typeface="San Francisco Display Bold"/>
                        </a:defRPr>
                      </a:pP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bl>
          </a:graphicData>
        </a:graphic>
      </p:graphicFrame>
      <p:grpSp>
        <p:nvGrpSpPr>
          <p:cNvPr id="207" name="Group"/>
          <p:cNvGrpSpPr/>
          <p:nvPr/>
        </p:nvGrpSpPr>
        <p:grpSpPr>
          <a:xfrm>
            <a:off x="5379271" y="660365"/>
            <a:ext cx="7178540" cy="876332"/>
            <a:chOff x="0" y="0"/>
            <a:chExt cx="7178538" cy="876330"/>
          </a:xfrm>
        </p:grpSpPr>
        <p:grpSp>
          <p:nvGrpSpPr>
            <p:cNvPr id="182" name="Group"/>
            <p:cNvGrpSpPr/>
            <p:nvPr/>
          </p:nvGrpSpPr>
          <p:grpSpPr>
            <a:xfrm>
              <a:off x="-1" y="0"/>
              <a:ext cx="279402" cy="876331"/>
              <a:chOff x="0" y="0"/>
              <a:chExt cx="279400" cy="876330"/>
            </a:xfrm>
          </p:grpSpPr>
          <p:pic>
            <p:nvPicPr>
              <p:cNvPr id="179"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180"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181"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186" name="Group"/>
            <p:cNvGrpSpPr/>
            <p:nvPr/>
          </p:nvGrpSpPr>
          <p:grpSpPr>
            <a:xfrm>
              <a:off x="1137156" y="0"/>
              <a:ext cx="279401" cy="876331"/>
              <a:chOff x="0" y="0"/>
              <a:chExt cx="279400" cy="876330"/>
            </a:xfrm>
          </p:grpSpPr>
          <p:pic>
            <p:nvPicPr>
              <p:cNvPr id="183"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184"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185"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190" name="Group"/>
            <p:cNvGrpSpPr/>
            <p:nvPr/>
          </p:nvGrpSpPr>
          <p:grpSpPr>
            <a:xfrm>
              <a:off x="2274313" y="0"/>
              <a:ext cx="279401" cy="876331"/>
              <a:chOff x="0" y="0"/>
              <a:chExt cx="279400" cy="876330"/>
            </a:xfrm>
          </p:grpSpPr>
          <p:pic>
            <p:nvPicPr>
              <p:cNvPr id="187"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188"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189"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194" name="Group"/>
            <p:cNvGrpSpPr/>
            <p:nvPr/>
          </p:nvGrpSpPr>
          <p:grpSpPr>
            <a:xfrm>
              <a:off x="3411469" y="0"/>
              <a:ext cx="279401" cy="876331"/>
              <a:chOff x="0" y="0"/>
              <a:chExt cx="279400" cy="876330"/>
            </a:xfrm>
          </p:grpSpPr>
          <p:pic>
            <p:nvPicPr>
              <p:cNvPr id="191"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192"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193"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198" name="Group"/>
            <p:cNvGrpSpPr/>
            <p:nvPr/>
          </p:nvGrpSpPr>
          <p:grpSpPr>
            <a:xfrm>
              <a:off x="4574025" y="0"/>
              <a:ext cx="279401" cy="876331"/>
              <a:chOff x="0" y="0"/>
              <a:chExt cx="279400" cy="876330"/>
            </a:xfrm>
          </p:grpSpPr>
          <p:pic>
            <p:nvPicPr>
              <p:cNvPr id="195"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196"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197"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202" name="Group"/>
            <p:cNvGrpSpPr/>
            <p:nvPr/>
          </p:nvGrpSpPr>
          <p:grpSpPr>
            <a:xfrm>
              <a:off x="5736582" y="0"/>
              <a:ext cx="279401" cy="876331"/>
              <a:chOff x="0" y="0"/>
              <a:chExt cx="279400" cy="876330"/>
            </a:xfrm>
          </p:grpSpPr>
          <p:pic>
            <p:nvPicPr>
              <p:cNvPr id="199"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200"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201"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206" name="Group"/>
            <p:cNvGrpSpPr/>
            <p:nvPr/>
          </p:nvGrpSpPr>
          <p:grpSpPr>
            <a:xfrm>
              <a:off x="6899138" y="0"/>
              <a:ext cx="279401" cy="876331"/>
              <a:chOff x="0" y="0"/>
              <a:chExt cx="279400" cy="876330"/>
            </a:xfrm>
          </p:grpSpPr>
          <p:pic>
            <p:nvPicPr>
              <p:cNvPr id="203"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204"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205"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grpSp>
        <p:nvGrpSpPr>
          <p:cNvPr id="236" name="Group"/>
          <p:cNvGrpSpPr/>
          <p:nvPr/>
        </p:nvGrpSpPr>
        <p:grpSpPr>
          <a:xfrm>
            <a:off x="5379271" y="1550410"/>
            <a:ext cx="7178540" cy="876332"/>
            <a:chOff x="0" y="0"/>
            <a:chExt cx="7178538" cy="876330"/>
          </a:xfrm>
        </p:grpSpPr>
        <p:grpSp>
          <p:nvGrpSpPr>
            <p:cNvPr id="211" name="Group"/>
            <p:cNvGrpSpPr/>
            <p:nvPr/>
          </p:nvGrpSpPr>
          <p:grpSpPr>
            <a:xfrm>
              <a:off x="-1" y="0"/>
              <a:ext cx="279402" cy="876331"/>
              <a:chOff x="0" y="0"/>
              <a:chExt cx="279400" cy="876330"/>
            </a:xfrm>
          </p:grpSpPr>
          <p:pic>
            <p:nvPicPr>
              <p:cNvPr id="208"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209"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210"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215" name="Group"/>
            <p:cNvGrpSpPr/>
            <p:nvPr/>
          </p:nvGrpSpPr>
          <p:grpSpPr>
            <a:xfrm>
              <a:off x="1137156" y="0"/>
              <a:ext cx="279401" cy="876331"/>
              <a:chOff x="0" y="0"/>
              <a:chExt cx="279400" cy="876330"/>
            </a:xfrm>
          </p:grpSpPr>
          <p:pic>
            <p:nvPicPr>
              <p:cNvPr id="212"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213"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214"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219" name="Group"/>
            <p:cNvGrpSpPr/>
            <p:nvPr/>
          </p:nvGrpSpPr>
          <p:grpSpPr>
            <a:xfrm>
              <a:off x="2274313" y="0"/>
              <a:ext cx="279401" cy="876331"/>
              <a:chOff x="0" y="0"/>
              <a:chExt cx="279400" cy="876330"/>
            </a:xfrm>
          </p:grpSpPr>
          <p:pic>
            <p:nvPicPr>
              <p:cNvPr id="216"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217"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218"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223" name="Group"/>
            <p:cNvGrpSpPr/>
            <p:nvPr/>
          </p:nvGrpSpPr>
          <p:grpSpPr>
            <a:xfrm>
              <a:off x="3411469" y="0"/>
              <a:ext cx="279401" cy="876331"/>
              <a:chOff x="0" y="0"/>
              <a:chExt cx="279400" cy="876330"/>
            </a:xfrm>
          </p:grpSpPr>
          <p:pic>
            <p:nvPicPr>
              <p:cNvPr id="220"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221"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222"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227" name="Group"/>
            <p:cNvGrpSpPr/>
            <p:nvPr/>
          </p:nvGrpSpPr>
          <p:grpSpPr>
            <a:xfrm>
              <a:off x="4574025" y="0"/>
              <a:ext cx="279401" cy="876331"/>
              <a:chOff x="0" y="0"/>
              <a:chExt cx="279400" cy="876330"/>
            </a:xfrm>
          </p:grpSpPr>
          <p:pic>
            <p:nvPicPr>
              <p:cNvPr id="224"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225"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226"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231" name="Group"/>
            <p:cNvGrpSpPr/>
            <p:nvPr/>
          </p:nvGrpSpPr>
          <p:grpSpPr>
            <a:xfrm>
              <a:off x="5736582" y="0"/>
              <a:ext cx="279401" cy="876331"/>
              <a:chOff x="0" y="0"/>
              <a:chExt cx="279400" cy="876330"/>
            </a:xfrm>
          </p:grpSpPr>
          <p:pic>
            <p:nvPicPr>
              <p:cNvPr id="228"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229"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230"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235" name="Group"/>
            <p:cNvGrpSpPr/>
            <p:nvPr/>
          </p:nvGrpSpPr>
          <p:grpSpPr>
            <a:xfrm>
              <a:off x="6899138" y="0"/>
              <a:ext cx="279401" cy="876331"/>
              <a:chOff x="0" y="0"/>
              <a:chExt cx="279400" cy="876330"/>
            </a:xfrm>
          </p:grpSpPr>
          <p:pic>
            <p:nvPicPr>
              <p:cNvPr id="232"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233"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234"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grpSp>
        <p:nvGrpSpPr>
          <p:cNvPr id="265" name="Group"/>
          <p:cNvGrpSpPr/>
          <p:nvPr/>
        </p:nvGrpSpPr>
        <p:grpSpPr>
          <a:xfrm>
            <a:off x="5379271" y="2440455"/>
            <a:ext cx="7178540" cy="876331"/>
            <a:chOff x="0" y="0"/>
            <a:chExt cx="7178538" cy="876330"/>
          </a:xfrm>
        </p:grpSpPr>
        <p:grpSp>
          <p:nvGrpSpPr>
            <p:cNvPr id="240" name="Group"/>
            <p:cNvGrpSpPr/>
            <p:nvPr/>
          </p:nvGrpSpPr>
          <p:grpSpPr>
            <a:xfrm>
              <a:off x="-1" y="0"/>
              <a:ext cx="279402" cy="876331"/>
              <a:chOff x="0" y="0"/>
              <a:chExt cx="279400" cy="876330"/>
            </a:xfrm>
          </p:grpSpPr>
          <p:pic>
            <p:nvPicPr>
              <p:cNvPr id="237"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238"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239"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244" name="Group"/>
            <p:cNvGrpSpPr/>
            <p:nvPr/>
          </p:nvGrpSpPr>
          <p:grpSpPr>
            <a:xfrm>
              <a:off x="1137156" y="0"/>
              <a:ext cx="279401" cy="876331"/>
              <a:chOff x="0" y="0"/>
              <a:chExt cx="279400" cy="876330"/>
            </a:xfrm>
          </p:grpSpPr>
          <p:pic>
            <p:nvPicPr>
              <p:cNvPr id="241"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242"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243"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248" name="Group"/>
            <p:cNvGrpSpPr/>
            <p:nvPr/>
          </p:nvGrpSpPr>
          <p:grpSpPr>
            <a:xfrm>
              <a:off x="2274313" y="0"/>
              <a:ext cx="279401" cy="876331"/>
              <a:chOff x="0" y="0"/>
              <a:chExt cx="279400" cy="876330"/>
            </a:xfrm>
          </p:grpSpPr>
          <p:pic>
            <p:nvPicPr>
              <p:cNvPr id="245"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246"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247"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252" name="Group"/>
            <p:cNvGrpSpPr/>
            <p:nvPr/>
          </p:nvGrpSpPr>
          <p:grpSpPr>
            <a:xfrm>
              <a:off x="3411469" y="0"/>
              <a:ext cx="279401" cy="876331"/>
              <a:chOff x="0" y="0"/>
              <a:chExt cx="279400" cy="876330"/>
            </a:xfrm>
          </p:grpSpPr>
          <p:pic>
            <p:nvPicPr>
              <p:cNvPr id="249"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250"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251"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256" name="Group"/>
            <p:cNvGrpSpPr/>
            <p:nvPr/>
          </p:nvGrpSpPr>
          <p:grpSpPr>
            <a:xfrm>
              <a:off x="4574025" y="0"/>
              <a:ext cx="279401" cy="876331"/>
              <a:chOff x="0" y="0"/>
              <a:chExt cx="279400" cy="876330"/>
            </a:xfrm>
          </p:grpSpPr>
          <p:pic>
            <p:nvPicPr>
              <p:cNvPr id="253"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254"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255"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260" name="Group"/>
            <p:cNvGrpSpPr/>
            <p:nvPr/>
          </p:nvGrpSpPr>
          <p:grpSpPr>
            <a:xfrm>
              <a:off x="5736582" y="0"/>
              <a:ext cx="279401" cy="876331"/>
              <a:chOff x="0" y="0"/>
              <a:chExt cx="279400" cy="876330"/>
            </a:xfrm>
          </p:grpSpPr>
          <p:pic>
            <p:nvPicPr>
              <p:cNvPr id="257"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258"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259"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264" name="Group"/>
            <p:cNvGrpSpPr/>
            <p:nvPr/>
          </p:nvGrpSpPr>
          <p:grpSpPr>
            <a:xfrm>
              <a:off x="6899138" y="0"/>
              <a:ext cx="279401" cy="876331"/>
              <a:chOff x="0" y="0"/>
              <a:chExt cx="279400" cy="876330"/>
            </a:xfrm>
          </p:grpSpPr>
          <p:pic>
            <p:nvPicPr>
              <p:cNvPr id="261"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262"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263"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grpSp>
        <p:nvGrpSpPr>
          <p:cNvPr id="294" name="Group"/>
          <p:cNvGrpSpPr/>
          <p:nvPr/>
        </p:nvGrpSpPr>
        <p:grpSpPr>
          <a:xfrm>
            <a:off x="5379271" y="3314885"/>
            <a:ext cx="7178540" cy="876331"/>
            <a:chOff x="0" y="0"/>
            <a:chExt cx="7178538" cy="876330"/>
          </a:xfrm>
        </p:grpSpPr>
        <p:grpSp>
          <p:nvGrpSpPr>
            <p:cNvPr id="269" name="Group"/>
            <p:cNvGrpSpPr/>
            <p:nvPr/>
          </p:nvGrpSpPr>
          <p:grpSpPr>
            <a:xfrm>
              <a:off x="-1" y="0"/>
              <a:ext cx="279402" cy="876331"/>
              <a:chOff x="0" y="0"/>
              <a:chExt cx="279400" cy="876330"/>
            </a:xfrm>
          </p:grpSpPr>
          <p:pic>
            <p:nvPicPr>
              <p:cNvPr id="266"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267"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268"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273" name="Group"/>
            <p:cNvGrpSpPr/>
            <p:nvPr/>
          </p:nvGrpSpPr>
          <p:grpSpPr>
            <a:xfrm>
              <a:off x="1137156" y="0"/>
              <a:ext cx="279401" cy="876331"/>
              <a:chOff x="0" y="0"/>
              <a:chExt cx="279400" cy="876330"/>
            </a:xfrm>
          </p:grpSpPr>
          <p:pic>
            <p:nvPicPr>
              <p:cNvPr id="270"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271"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272"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277" name="Group"/>
            <p:cNvGrpSpPr/>
            <p:nvPr/>
          </p:nvGrpSpPr>
          <p:grpSpPr>
            <a:xfrm>
              <a:off x="2274313" y="0"/>
              <a:ext cx="279401" cy="876331"/>
              <a:chOff x="0" y="0"/>
              <a:chExt cx="279400" cy="876330"/>
            </a:xfrm>
          </p:grpSpPr>
          <p:pic>
            <p:nvPicPr>
              <p:cNvPr id="274"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275"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276"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281" name="Group"/>
            <p:cNvGrpSpPr/>
            <p:nvPr/>
          </p:nvGrpSpPr>
          <p:grpSpPr>
            <a:xfrm>
              <a:off x="3411469" y="0"/>
              <a:ext cx="279401" cy="876331"/>
              <a:chOff x="0" y="0"/>
              <a:chExt cx="279400" cy="876330"/>
            </a:xfrm>
          </p:grpSpPr>
          <p:pic>
            <p:nvPicPr>
              <p:cNvPr id="278"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279"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280"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285" name="Group"/>
            <p:cNvGrpSpPr/>
            <p:nvPr/>
          </p:nvGrpSpPr>
          <p:grpSpPr>
            <a:xfrm>
              <a:off x="4574025" y="0"/>
              <a:ext cx="279401" cy="876331"/>
              <a:chOff x="0" y="0"/>
              <a:chExt cx="279400" cy="876330"/>
            </a:xfrm>
          </p:grpSpPr>
          <p:pic>
            <p:nvPicPr>
              <p:cNvPr id="282"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283"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284"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289" name="Group"/>
            <p:cNvGrpSpPr/>
            <p:nvPr/>
          </p:nvGrpSpPr>
          <p:grpSpPr>
            <a:xfrm>
              <a:off x="5736582" y="0"/>
              <a:ext cx="279401" cy="876331"/>
              <a:chOff x="0" y="0"/>
              <a:chExt cx="279400" cy="876330"/>
            </a:xfrm>
          </p:grpSpPr>
          <p:pic>
            <p:nvPicPr>
              <p:cNvPr id="286"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287"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288"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293" name="Group"/>
            <p:cNvGrpSpPr/>
            <p:nvPr/>
          </p:nvGrpSpPr>
          <p:grpSpPr>
            <a:xfrm>
              <a:off x="6899138" y="0"/>
              <a:ext cx="279401" cy="876331"/>
              <a:chOff x="0" y="0"/>
              <a:chExt cx="279400" cy="876330"/>
            </a:xfrm>
          </p:grpSpPr>
          <p:pic>
            <p:nvPicPr>
              <p:cNvPr id="290"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291"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292"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grpSp>
        <p:nvGrpSpPr>
          <p:cNvPr id="323" name="Group"/>
          <p:cNvGrpSpPr/>
          <p:nvPr/>
        </p:nvGrpSpPr>
        <p:grpSpPr>
          <a:xfrm>
            <a:off x="5379271" y="4195145"/>
            <a:ext cx="7178540" cy="876331"/>
            <a:chOff x="0" y="0"/>
            <a:chExt cx="7178538" cy="876330"/>
          </a:xfrm>
        </p:grpSpPr>
        <p:grpSp>
          <p:nvGrpSpPr>
            <p:cNvPr id="298" name="Group"/>
            <p:cNvGrpSpPr/>
            <p:nvPr/>
          </p:nvGrpSpPr>
          <p:grpSpPr>
            <a:xfrm>
              <a:off x="-1" y="0"/>
              <a:ext cx="279402" cy="876331"/>
              <a:chOff x="0" y="0"/>
              <a:chExt cx="279400" cy="876330"/>
            </a:xfrm>
          </p:grpSpPr>
          <p:pic>
            <p:nvPicPr>
              <p:cNvPr id="295"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296"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297"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302" name="Group"/>
            <p:cNvGrpSpPr/>
            <p:nvPr/>
          </p:nvGrpSpPr>
          <p:grpSpPr>
            <a:xfrm>
              <a:off x="1137156" y="0"/>
              <a:ext cx="279401" cy="876331"/>
              <a:chOff x="0" y="0"/>
              <a:chExt cx="279400" cy="876330"/>
            </a:xfrm>
          </p:grpSpPr>
          <p:pic>
            <p:nvPicPr>
              <p:cNvPr id="299"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300"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301"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306" name="Group"/>
            <p:cNvGrpSpPr/>
            <p:nvPr/>
          </p:nvGrpSpPr>
          <p:grpSpPr>
            <a:xfrm>
              <a:off x="2274313" y="0"/>
              <a:ext cx="279401" cy="876331"/>
              <a:chOff x="0" y="0"/>
              <a:chExt cx="279400" cy="876330"/>
            </a:xfrm>
          </p:grpSpPr>
          <p:pic>
            <p:nvPicPr>
              <p:cNvPr id="303"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304"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305"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310" name="Group"/>
            <p:cNvGrpSpPr/>
            <p:nvPr/>
          </p:nvGrpSpPr>
          <p:grpSpPr>
            <a:xfrm>
              <a:off x="3411469" y="0"/>
              <a:ext cx="279401" cy="876331"/>
              <a:chOff x="0" y="0"/>
              <a:chExt cx="279400" cy="876330"/>
            </a:xfrm>
          </p:grpSpPr>
          <p:pic>
            <p:nvPicPr>
              <p:cNvPr id="307"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308"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309"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314" name="Group"/>
            <p:cNvGrpSpPr/>
            <p:nvPr/>
          </p:nvGrpSpPr>
          <p:grpSpPr>
            <a:xfrm>
              <a:off x="4574025" y="0"/>
              <a:ext cx="279401" cy="876331"/>
              <a:chOff x="0" y="0"/>
              <a:chExt cx="279400" cy="876330"/>
            </a:xfrm>
          </p:grpSpPr>
          <p:pic>
            <p:nvPicPr>
              <p:cNvPr id="311"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312"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313"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318" name="Group"/>
            <p:cNvGrpSpPr/>
            <p:nvPr/>
          </p:nvGrpSpPr>
          <p:grpSpPr>
            <a:xfrm>
              <a:off x="5736582" y="0"/>
              <a:ext cx="279401" cy="876331"/>
              <a:chOff x="0" y="0"/>
              <a:chExt cx="279400" cy="876330"/>
            </a:xfrm>
          </p:grpSpPr>
          <p:pic>
            <p:nvPicPr>
              <p:cNvPr id="315"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316"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317"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322" name="Group"/>
            <p:cNvGrpSpPr/>
            <p:nvPr/>
          </p:nvGrpSpPr>
          <p:grpSpPr>
            <a:xfrm>
              <a:off x="6899138" y="0"/>
              <a:ext cx="279401" cy="876331"/>
              <a:chOff x="0" y="0"/>
              <a:chExt cx="279400" cy="876330"/>
            </a:xfrm>
          </p:grpSpPr>
          <p:pic>
            <p:nvPicPr>
              <p:cNvPr id="319"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320"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321"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grpSp>
        <p:nvGrpSpPr>
          <p:cNvPr id="352" name="Group"/>
          <p:cNvGrpSpPr/>
          <p:nvPr/>
        </p:nvGrpSpPr>
        <p:grpSpPr>
          <a:xfrm>
            <a:off x="5379271" y="5048234"/>
            <a:ext cx="7178540" cy="876332"/>
            <a:chOff x="0" y="0"/>
            <a:chExt cx="7178538" cy="876330"/>
          </a:xfrm>
        </p:grpSpPr>
        <p:grpSp>
          <p:nvGrpSpPr>
            <p:cNvPr id="327" name="Group"/>
            <p:cNvGrpSpPr/>
            <p:nvPr/>
          </p:nvGrpSpPr>
          <p:grpSpPr>
            <a:xfrm>
              <a:off x="-1" y="0"/>
              <a:ext cx="279402" cy="876331"/>
              <a:chOff x="0" y="0"/>
              <a:chExt cx="279400" cy="876330"/>
            </a:xfrm>
          </p:grpSpPr>
          <p:pic>
            <p:nvPicPr>
              <p:cNvPr id="324"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325"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326"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331" name="Group"/>
            <p:cNvGrpSpPr/>
            <p:nvPr/>
          </p:nvGrpSpPr>
          <p:grpSpPr>
            <a:xfrm>
              <a:off x="1137156" y="0"/>
              <a:ext cx="279401" cy="876331"/>
              <a:chOff x="0" y="0"/>
              <a:chExt cx="279400" cy="876330"/>
            </a:xfrm>
          </p:grpSpPr>
          <p:pic>
            <p:nvPicPr>
              <p:cNvPr id="328"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329"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330"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335" name="Group"/>
            <p:cNvGrpSpPr/>
            <p:nvPr/>
          </p:nvGrpSpPr>
          <p:grpSpPr>
            <a:xfrm>
              <a:off x="2274313" y="0"/>
              <a:ext cx="279401" cy="876331"/>
              <a:chOff x="0" y="0"/>
              <a:chExt cx="279400" cy="876330"/>
            </a:xfrm>
          </p:grpSpPr>
          <p:pic>
            <p:nvPicPr>
              <p:cNvPr id="332"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333"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334"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339" name="Group"/>
            <p:cNvGrpSpPr/>
            <p:nvPr/>
          </p:nvGrpSpPr>
          <p:grpSpPr>
            <a:xfrm>
              <a:off x="3411469" y="0"/>
              <a:ext cx="279401" cy="876331"/>
              <a:chOff x="0" y="0"/>
              <a:chExt cx="279400" cy="876330"/>
            </a:xfrm>
          </p:grpSpPr>
          <p:pic>
            <p:nvPicPr>
              <p:cNvPr id="336"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337"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338"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343" name="Group"/>
            <p:cNvGrpSpPr/>
            <p:nvPr/>
          </p:nvGrpSpPr>
          <p:grpSpPr>
            <a:xfrm>
              <a:off x="4574025" y="0"/>
              <a:ext cx="279401" cy="876331"/>
              <a:chOff x="0" y="0"/>
              <a:chExt cx="279400" cy="876330"/>
            </a:xfrm>
          </p:grpSpPr>
          <p:pic>
            <p:nvPicPr>
              <p:cNvPr id="340"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341"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342"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347" name="Group"/>
            <p:cNvGrpSpPr/>
            <p:nvPr/>
          </p:nvGrpSpPr>
          <p:grpSpPr>
            <a:xfrm>
              <a:off x="5736582" y="0"/>
              <a:ext cx="279401" cy="876331"/>
              <a:chOff x="0" y="0"/>
              <a:chExt cx="279400" cy="876330"/>
            </a:xfrm>
          </p:grpSpPr>
          <p:pic>
            <p:nvPicPr>
              <p:cNvPr id="344"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345"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346"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351" name="Group"/>
            <p:cNvGrpSpPr/>
            <p:nvPr/>
          </p:nvGrpSpPr>
          <p:grpSpPr>
            <a:xfrm>
              <a:off x="6899138" y="0"/>
              <a:ext cx="279401" cy="876331"/>
              <a:chOff x="0" y="0"/>
              <a:chExt cx="279400" cy="876330"/>
            </a:xfrm>
          </p:grpSpPr>
          <p:pic>
            <p:nvPicPr>
              <p:cNvPr id="348"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349"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350"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grpSp>
        <p:nvGrpSpPr>
          <p:cNvPr id="381" name="Group"/>
          <p:cNvGrpSpPr/>
          <p:nvPr/>
        </p:nvGrpSpPr>
        <p:grpSpPr>
          <a:xfrm>
            <a:off x="5379271" y="5949834"/>
            <a:ext cx="7178540" cy="876332"/>
            <a:chOff x="0" y="0"/>
            <a:chExt cx="7178538" cy="876330"/>
          </a:xfrm>
        </p:grpSpPr>
        <p:grpSp>
          <p:nvGrpSpPr>
            <p:cNvPr id="356" name="Group"/>
            <p:cNvGrpSpPr/>
            <p:nvPr/>
          </p:nvGrpSpPr>
          <p:grpSpPr>
            <a:xfrm>
              <a:off x="-1" y="0"/>
              <a:ext cx="279402" cy="876331"/>
              <a:chOff x="0" y="0"/>
              <a:chExt cx="279400" cy="876330"/>
            </a:xfrm>
          </p:grpSpPr>
          <p:pic>
            <p:nvPicPr>
              <p:cNvPr id="353"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354"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355"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360" name="Group"/>
            <p:cNvGrpSpPr/>
            <p:nvPr/>
          </p:nvGrpSpPr>
          <p:grpSpPr>
            <a:xfrm>
              <a:off x="1137156" y="0"/>
              <a:ext cx="279401" cy="876331"/>
              <a:chOff x="0" y="0"/>
              <a:chExt cx="279400" cy="876330"/>
            </a:xfrm>
          </p:grpSpPr>
          <p:pic>
            <p:nvPicPr>
              <p:cNvPr id="357"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358"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359"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364" name="Group"/>
            <p:cNvGrpSpPr/>
            <p:nvPr/>
          </p:nvGrpSpPr>
          <p:grpSpPr>
            <a:xfrm>
              <a:off x="2274313" y="0"/>
              <a:ext cx="279401" cy="876331"/>
              <a:chOff x="0" y="0"/>
              <a:chExt cx="279400" cy="876330"/>
            </a:xfrm>
          </p:grpSpPr>
          <p:pic>
            <p:nvPicPr>
              <p:cNvPr id="361"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362"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363"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368" name="Group"/>
            <p:cNvGrpSpPr/>
            <p:nvPr/>
          </p:nvGrpSpPr>
          <p:grpSpPr>
            <a:xfrm>
              <a:off x="3411469" y="0"/>
              <a:ext cx="279401" cy="876331"/>
              <a:chOff x="0" y="0"/>
              <a:chExt cx="279400" cy="876330"/>
            </a:xfrm>
          </p:grpSpPr>
          <p:pic>
            <p:nvPicPr>
              <p:cNvPr id="365"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366"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367"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372" name="Group"/>
            <p:cNvGrpSpPr/>
            <p:nvPr/>
          </p:nvGrpSpPr>
          <p:grpSpPr>
            <a:xfrm>
              <a:off x="4574025" y="0"/>
              <a:ext cx="279401" cy="876331"/>
              <a:chOff x="0" y="0"/>
              <a:chExt cx="279400" cy="876330"/>
            </a:xfrm>
          </p:grpSpPr>
          <p:pic>
            <p:nvPicPr>
              <p:cNvPr id="369"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370"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371"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376" name="Group"/>
            <p:cNvGrpSpPr/>
            <p:nvPr/>
          </p:nvGrpSpPr>
          <p:grpSpPr>
            <a:xfrm>
              <a:off x="5736582" y="0"/>
              <a:ext cx="279401" cy="876331"/>
              <a:chOff x="0" y="0"/>
              <a:chExt cx="279400" cy="876330"/>
            </a:xfrm>
          </p:grpSpPr>
          <p:pic>
            <p:nvPicPr>
              <p:cNvPr id="373"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374"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375"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380" name="Group"/>
            <p:cNvGrpSpPr/>
            <p:nvPr/>
          </p:nvGrpSpPr>
          <p:grpSpPr>
            <a:xfrm>
              <a:off x="6899138" y="0"/>
              <a:ext cx="279401" cy="876331"/>
              <a:chOff x="0" y="0"/>
              <a:chExt cx="279400" cy="876330"/>
            </a:xfrm>
          </p:grpSpPr>
          <p:pic>
            <p:nvPicPr>
              <p:cNvPr id="377"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378"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379"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grpSp>
        <p:nvGrpSpPr>
          <p:cNvPr id="410" name="Group"/>
          <p:cNvGrpSpPr/>
          <p:nvPr/>
        </p:nvGrpSpPr>
        <p:grpSpPr>
          <a:xfrm>
            <a:off x="5379271" y="6781583"/>
            <a:ext cx="7178540" cy="876331"/>
            <a:chOff x="0" y="0"/>
            <a:chExt cx="7178538" cy="876330"/>
          </a:xfrm>
        </p:grpSpPr>
        <p:grpSp>
          <p:nvGrpSpPr>
            <p:cNvPr id="385" name="Group"/>
            <p:cNvGrpSpPr/>
            <p:nvPr/>
          </p:nvGrpSpPr>
          <p:grpSpPr>
            <a:xfrm>
              <a:off x="-1" y="0"/>
              <a:ext cx="279402" cy="876331"/>
              <a:chOff x="0" y="0"/>
              <a:chExt cx="279400" cy="876330"/>
            </a:xfrm>
          </p:grpSpPr>
          <p:pic>
            <p:nvPicPr>
              <p:cNvPr id="382"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383"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384"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389" name="Group"/>
            <p:cNvGrpSpPr/>
            <p:nvPr/>
          </p:nvGrpSpPr>
          <p:grpSpPr>
            <a:xfrm>
              <a:off x="1137156" y="0"/>
              <a:ext cx="279401" cy="876331"/>
              <a:chOff x="0" y="0"/>
              <a:chExt cx="279400" cy="876330"/>
            </a:xfrm>
          </p:grpSpPr>
          <p:pic>
            <p:nvPicPr>
              <p:cNvPr id="386"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387"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388"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393" name="Group"/>
            <p:cNvGrpSpPr/>
            <p:nvPr/>
          </p:nvGrpSpPr>
          <p:grpSpPr>
            <a:xfrm>
              <a:off x="2274313" y="0"/>
              <a:ext cx="279401" cy="876331"/>
              <a:chOff x="0" y="0"/>
              <a:chExt cx="279400" cy="876330"/>
            </a:xfrm>
          </p:grpSpPr>
          <p:pic>
            <p:nvPicPr>
              <p:cNvPr id="390"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391"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392"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397" name="Group"/>
            <p:cNvGrpSpPr/>
            <p:nvPr/>
          </p:nvGrpSpPr>
          <p:grpSpPr>
            <a:xfrm>
              <a:off x="3411469" y="0"/>
              <a:ext cx="279401" cy="876331"/>
              <a:chOff x="0" y="0"/>
              <a:chExt cx="279400" cy="876330"/>
            </a:xfrm>
          </p:grpSpPr>
          <p:pic>
            <p:nvPicPr>
              <p:cNvPr id="394"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395"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396"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401" name="Group"/>
            <p:cNvGrpSpPr/>
            <p:nvPr/>
          </p:nvGrpSpPr>
          <p:grpSpPr>
            <a:xfrm>
              <a:off x="4574025" y="0"/>
              <a:ext cx="279401" cy="876331"/>
              <a:chOff x="0" y="0"/>
              <a:chExt cx="279400" cy="876330"/>
            </a:xfrm>
          </p:grpSpPr>
          <p:pic>
            <p:nvPicPr>
              <p:cNvPr id="398"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399"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400"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405" name="Group"/>
            <p:cNvGrpSpPr/>
            <p:nvPr/>
          </p:nvGrpSpPr>
          <p:grpSpPr>
            <a:xfrm>
              <a:off x="5736582" y="0"/>
              <a:ext cx="279401" cy="876331"/>
              <a:chOff x="0" y="0"/>
              <a:chExt cx="279400" cy="876330"/>
            </a:xfrm>
          </p:grpSpPr>
          <p:pic>
            <p:nvPicPr>
              <p:cNvPr id="402"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403"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404"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409" name="Group"/>
            <p:cNvGrpSpPr/>
            <p:nvPr/>
          </p:nvGrpSpPr>
          <p:grpSpPr>
            <a:xfrm>
              <a:off x="6899138" y="0"/>
              <a:ext cx="279401" cy="876331"/>
              <a:chOff x="0" y="0"/>
              <a:chExt cx="279400" cy="876330"/>
            </a:xfrm>
          </p:grpSpPr>
          <p:pic>
            <p:nvPicPr>
              <p:cNvPr id="406"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407"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408"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grpSp>
        <p:nvGrpSpPr>
          <p:cNvPr id="439" name="Group"/>
          <p:cNvGrpSpPr/>
          <p:nvPr/>
        </p:nvGrpSpPr>
        <p:grpSpPr>
          <a:xfrm>
            <a:off x="5379271" y="7656014"/>
            <a:ext cx="7178540" cy="876331"/>
            <a:chOff x="0" y="0"/>
            <a:chExt cx="7178538" cy="876330"/>
          </a:xfrm>
        </p:grpSpPr>
        <p:grpSp>
          <p:nvGrpSpPr>
            <p:cNvPr id="414" name="Group"/>
            <p:cNvGrpSpPr/>
            <p:nvPr/>
          </p:nvGrpSpPr>
          <p:grpSpPr>
            <a:xfrm>
              <a:off x="-1" y="0"/>
              <a:ext cx="279402" cy="876331"/>
              <a:chOff x="0" y="0"/>
              <a:chExt cx="279400" cy="876330"/>
            </a:xfrm>
          </p:grpSpPr>
          <p:pic>
            <p:nvPicPr>
              <p:cNvPr id="411"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412"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413"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418" name="Group"/>
            <p:cNvGrpSpPr/>
            <p:nvPr/>
          </p:nvGrpSpPr>
          <p:grpSpPr>
            <a:xfrm>
              <a:off x="1137156" y="0"/>
              <a:ext cx="279401" cy="876331"/>
              <a:chOff x="0" y="0"/>
              <a:chExt cx="279400" cy="876330"/>
            </a:xfrm>
          </p:grpSpPr>
          <p:pic>
            <p:nvPicPr>
              <p:cNvPr id="415"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416"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417"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422" name="Group"/>
            <p:cNvGrpSpPr/>
            <p:nvPr/>
          </p:nvGrpSpPr>
          <p:grpSpPr>
            <a:xfrm>
              <a:off x="2274313" y="0"/>
              <a:ext cx="279401" cy="876331"/>
              <a:chOff x="0" y="0"/>
              <a:chExt cx="279400" cy="876330"/>
            </a:xfrm>
          </p:grpSpPr>
          <p:pic>
            <p:nvPicPr>
              <p:cNvPr id="419"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420"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421"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426" name="Group"/>
            <p:cNvGrpSpPr/>
            <p:nvPr/>
          </p:nvGrpSpPr>
          <p:grpSpPr>
            <a:xfrm>
              <a:off x="3411469" y="0"/>
              <a:ext cx="279401" cy="876331"/>
              <a:chOff x="0" y="0"/>
              <a:chExt cx="279400" cy="876330"/>
            </a:xfrm>
          </p:grpSpPr>
          <p:pic>
            <p:nvPicPr>
              <p:cNvPr id="423"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424"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425"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430" name="Group"/>
            <p:cNvGrpSpPr/>
            <p:nvPr/>
          </p:nvGrpSpPr>
          <p:grpSpPr>
            <a:xfrm>
              <a:off x="4574025" y="0"/>
              <a:ext cx="279401" cy="876331"/>
              <a:chOff x="0" y="0"/>
              <a:chExt cx="279400" cy="876330"/>
            </a:xfrm>
          </p:grpSpPr>
          <p:pic>
            <p:nvPicPr>
              <p:cNvPr id="427"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428"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429"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434" name="Group"/>
            <p:cNvGrpSpPr/>
            <p:nvPr/>
          </p:nvGrpSpPr>
          <p:grpSpPr>
            <a:xfrm>
              <a:off x="5736582" y="0"/>
              <a:ext cx="279401" cy="876331"/>
              <a:chOff x="0" y="0"/>
              <a:chExt cx="279400" cy="876330"/>
            </a:xfrm>
          </p:grpSpPr>
          <p:pic>
            <p:nvPicPr>
              <p:cNvPr id="431"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432"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433"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438" name="Group"/>
            <p:cNvGrpSpPr/>
            <p:nvPr/>
          </p:nvGrpSpPr>
          <p:grpSpPr>
            <a:xfrm>
              <a:off x="6899138" y="0"/>
              <a:ext cx="279401" cy="876331"/>
              <a:chOff x="0" y="0"/>
              <a:chExt cx="279400" cy="876330"/>
            </a:xfrm>
          </p:grpSpPr>
          <p:pic>
            <p:nvPicPr>
              <p:cNvPr id="435"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436"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437"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grpSp>
        <p:nvGrpSpPr>
          <p:cNvPr id="468" name="Group"/>
          <p:cNvGrpSpPr/>
          <p:nvPr/>
        </p:nvGrpSpPr>
        <p:grpSpPr>
          <a:xfrm>
            <a:off x="5379271" y="8584784"/>
            <a:ext cx="7178540" cy="876331"/>
            <a:chOff x="0" y="0"/>
            <a:chExt cx="7178538" cy="876330"/>
          </a:xfrm>
        </p:grpSpPr>
        <p:grpSp>
          <p:nvGrpSpPr>
            <p:cNvPr id="443" name="Group"/>
            <p:cNvGrpSpPr/>
            <p:nvPr/>
          </p:nvGrpSpPr>
          <p:grpSpPr>
            <a:xfrm>
              <a:off x="-1" y="0"/>
              <a:ext cx="279402" cy="876331"/>
              <a:chOff x="0" y="0"/>
              <a:chExt cx="279400" cy="876330"/>
            </a:xfrm>
          </p:grpSpPr>
          <p:pic>
            <p:nvPicPr>
              <p:cNvPr id="440"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441"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442"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447" name="Group"/>
            <p:cNvGrpSpPr/>
            <p:nvPr/>
          </p:nvGrpSpPr>
          <p:grpSpPr>
            <a:xfrm>
              <a:off x="1137156" y="0"/>
              <a:ext cx="279401" cy="876331"/>
              <a:chOff x="0" y="0"/>
              <a:chExt cx="279400" cy="876330"/>
            </a:xfrm>
          </p:grpSpPr>
          <p:pic>
            <p:nvPicPr>
              <p:cNvPr id="444"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445"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446"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451" name="Group"/>
            <p:cNvGrpSpPr/>
            <p:nvPr/>
          </p:nvGrpSpPr>
          <p:grpSpPr>
            <a:xfrm>
              <a:off x="2274313" y="0"/>
              <a:ext cx="279401" cy="876331"/>
              <a:chOff x="0" y="0"/>
              <a:chExt cx="279400" cy="876330"/>
            </a:xfrm>
          </p:grpSpPr>
          <p:pic>
            <p:nvPicPr>
              <p:cNvPr id="448"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449"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450"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455" name="Group"/>
            <p:cNvGrpSpPr/>
            <p:nvPr/>
          </p:nvGrpSpPr>
          <p:grpSpPr>
            <a:xfrm>
              <a:off x="3411469" y="0"/>
              <a:ext cx="279401" cy="876331"/>
              <a:chOff x="0" y="0"/>
              <a:chExt cx="279400" cy="876330"/>
            </a:xfrm>
          </p:grpSpPr>
          <p:pic>
            <p:nvPicPr>
              <p:cNvPr id="452"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453"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454"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459" name="Group"/>
            <p:cNvGrpSpPr/>
            <p:nvPr/>
          </p:nvGrpSpPr>
          <p:grpSpPr>
            <a:xfrm>
              <a:off x="4574025" y="0"/>
              <a:ext cx="279401" cy="876331"/>
              <a:chOff x="0" y="0"/>
              <a:chExt cx="279400" cy="876330"/>
            </a:xfrm>
          </p:grpSpPr>
          <p:pic>
            <p:nvPicPr>
              <p:cNvPr id="456"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457"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458"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463" name="Group"/>
            <p:cNvGrpSpPr/>
            <p:nvPr/>
          </p:nvGrpSpPr>
          <p:grpSpPr>
            <a:xfrm>
              <a:off x="5736582" y="0"/>
              <a:ext cx="279401" cy="876331"/>
              <a:chOff x="0" y="0"/>
              <a:chExt cx="279400" cy="876330"/>
            </a:xfrm>
          </p:grpSpPr>
          <p:pic>
            <p:nvPicPr>
              <p:cNvPr id="460"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461"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462"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nvGrpSpPr>
            <p:cNvPr id="467" name="Group"/>
            <p:cNvGrpSpPr/>
            <p:nvPr/>
          </p:nvGrpSpPr>
          <p:grpSpPr>
            <a:xfrm>
              <a:off x="6899138" y="0"/>
              <a:ext cx="279401" cy="876331"/>
              <a:chOff x="0" y="0"/>
              <a:chExt cx="279400" cy="876330"/>
            </a:xfrm>
          </p:grpSpPr>
          <p:pic>
            <p:nvPicPr>
              <p:cNvPr id="464" name="noun_okay_561912_000000.png" descr="noun_okay_561912_000000.png"/>
              <p:cNvPicPr>
                <a:picLocks noChangeAspect="1"/>
              </p:cNvPicPr>
              <p:nvPr/>
            </p:nvPicPr>
            <p:blipFill>
              <a:blip r:embed="rId2">
                <a:alphaModFix amt="40439"/>
                <a:extLst/>
              </a:blip>
              <a:stretch>
                <a:fillRect/>
              </a:stretch>
            </p:blipFill>
            <p:spPr>
              <a:xfrm>
                <a:off x="40687" y="339152"/>
                <a:ext cx="198026" cy="198026"/>
              </a:xfrm>
              <a:prstGeom prst="rect">
                <a:avLst/>
              </a:prstGeom>
              <a:ln w="12700" cap="flat">
                <a:noFill/>
                <a:miter lim="400000"/>
              </a:ln>
              <a:effectLst/>
            </p:spPr>
          </p:pic>
          <p:pic>
            <p:nvPicPr>
              <p:cNvPr id="465" name="noun_thumbs up_716050_000000.png" descr="noun_thumbs up_716050_000000.png"/>
              <p:cNvPicPr>
                <a:picLocks noChangeAspect="1"/>
              </p:cNvPicPr>
              <p:nvPr/>
            </p:nvPicPr>
            <p:blipFill>
              <a:blip r:embed="rId3">
                <a:alphaModFix amt="40439"/>
                <a:extLst/>
              </a:blip>
              <a:stretch>
                <a:fillRect/>
              </a:stretch>
            </p:blipFill>
            <p:spPr>
              <a:xfrm>
                <a:off x="0" y="0"/>
                <a:ext cx="279400" cy="279400"/>
              </a:xfrm>
              <a:prstGeom prst="rect">
                <a:avLst/>
              </a:prstGeom>
              <a:ln w="12700" cap="flat">
                <a:noFill/>
                <a:miter lim="400000"/>
              </a:ln>
              <a:effectLst/>
            </p:spPr>
          </p:pic>
          <p:pic>
            <p:nvPicPr>
              <p:cNvPr id="466" name="noun_thumbs up_716050_000000.png" descr="noun_thumbs up_716050_000000.png"/>
              <p:cNvPicPr>
                <a:picLocks noChangeAspect="1"/>
              </p:cNvPicPr>
              <p:nvPr/>
            </p:nvPicPr>
            <p:blipFill>
              <a:blip r:embed="rId3">
                <a:alphaModFix amt="40439"/>
                <a:extLst/>
              </a:blip>
              <a:stretch>
                <a:fillRect/>
              </a:stretch>
            </p:blipFill>
            <p:spPr>
              <a:xfrm rot="10800000">
                <a:off x="0" y="596930"/>
                <a:ext cx="279400" cy="279401"/>
              </a:xfrm>
              <a:prstGeom prst="rect">
                <a:avLst/>
              </a:prstGeom>
              <a:ln w="12700" cap="flat">
                <a:noFill/>
                <a:miter lim="400000"/>
              </a:ln>
              <a:effectLst/>
            </p:spPr>
          </p:pic>
        </p:grpSp>
      </p:gr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470" name="Table"/>
          <p:cNvGraphicFramePr/>
          <p:nvPr/>
        </p:nvGraphicFramePr>
        <p:xfrm>
          <a:off x="411783" y="408399"/>
          <a:ext cx="12394826" cy="9039938"/>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095531"/>
                <a:gridCol w="3095531"/>
                <a:gridCol w="3095531"/>
                <a:gridCol w="3095531"/>
              </a:tblGrid>
              <a:tr h="285385">
                <a:tc>
                  <a:txBody>
                    <a:bodyPr/>
                    <a:lstStyle/>
                    <a:p>
                      <a:pPr algn="l" defTabSz="914400"/>
                      <a:r>
                        <a:rPr sz="900">
                          <a:latin typeface="San Francisco Display Bold"/>
                          <a:ea typeface="San Francisco Display Bold"/>
                          <a:cs typeface="San Francisco Display Bold"/>
                          <a:sym typeface="San Francisco Display Bold"/>
                        </a:rPr>
                        <a:t>MEDICATION NAME</a:t>
                      </a:r>
                    </a:p>
                  </a:txBody>
                  <a:tcPr marL="50800" marR="50800" marT="50800" marB="50800" anchor="b" anchorCtr="0" horzOverflow="overflow">
                    <a:lnL w="0">
                      <a:miter lim="400000"/>
                    </a:lnL>
                    <a:lnR w="0">
                      <a:miter lim="400000"/>
                    </a:lnR>
                    <a:lnT w="0">
                      <a:miter lim="400000"/>
                    </a:lnT>
                    <a:lnB w="12700">
                      <a:solidFill>
                        <a:srgbClr val="FFFFFF"/>
                      </a:solidFill>
                      <a:miter lim="400000"/>
                    </a:lnB>
                    <a:solidFill>
                      <a:srgbClr val="C7D1DD"/>
                    </a:solidFill>
                  </a:tcPr>
                </a:tc>
                <a:tc>
                  <a:txBody>
                    <a:bodyPr/>
                    <a:lstStyle/>
                    <a:p>
                      <a:pPr algn="l" defTabSz="914400"/>
                      <a:r>
                        <a:rPr sz="900">
                          <a:latin typeface="San Francisco Display Bold"/>
                          <a:ea typeface="San Francisco Display Bold"/>
                          <a:cs typeface="San Francisco Display Bold"/>
                          <a:sym typeface="San Francisco Display Bold"/>
                        </a:rPr>
                        <a:t>PURPOSE</a:t>
                      </a:r>
                    </a:p>
                  </a:txBody>
                  <a:tcPr marL="50800" marR="50800" marT="50800" marB="50800" anchor="b" anchorCtr="0" horzOverflow="overflow">
                    <a:lnL w="0">
                      <a:miter lim="400000"/>
                    </a:lnL>
                    <a:lnR w="0">
                      <a:miter lim="400000"/>
                    </a:lnR>
                    <a:lnT w="0">
                      <a:miter lim="400000"/>
                    </a:lnT>
                    <a:lnB w="12700">
                      <a:solidFill>
                        <a:srgbClr val="FFFFFF"/>
                      </a:solidFill>
                      <a:miter lim="400000"/>
                    </a:lnB>
                    <a:solidFill>
                      <a:srgbClr val="E1E6EC"/>
                    </a:solidFill>
                  </a:tcPr>
                </a:tc>
                <a:tc>
                  <a:txBody>
                    <a:bodyPr/>
                    <a:lstStyle/>
                    <a:p>
                      <a:pPr algn="l" defTabSz="914400"/>
                      <a:r>
                        <a:rPr sz="900">
                          <a:latin typeface="San Francisco Display Bold"/>
                          <a:ea typeface="San Francisco Display Bold"/>
                          <a:cs typeface="San Francisco Display Bold"/>
                          <a:sym typeface="San Francisco Display Bold"/>
                        </a:rPr>
                        <a:t>EXPECTED SIDE EFFECTS</a:t>
                      </a:r>
                    </a:p>
                  </a:txBody>
                  <a:tcPr marL="50800" marR="50800" marT="50800" marB="50800" anchor="b" anchorCtr="0" horzOverflow="overflow">
                    <a:lnL w="0">
                      <a:miter lim="400000"/>
                    </a:lnL>
                    <a:lnR w="0">
                      <a:miter lim="400000"/>
                    </a:lnR>
                    <a:lnT w="0">
                      <a:miter lim="400000"/>
                    </a:lnT>
                    <a:lnB w="12700">
                      <a:solidFill>
                        <a:srgbClr val="FFFFFF"/>
                      </a:solidFill>
                      <a:miter lim="400000"/>
                    </a:lnB>
                    <a:solidFill>
                      <a:srgbClr val="C7D1DD"/>
                    </a:solidFill>
                  </a:tcPr>
                </a:tc>
                <a:tc>
                  <a:txBody>
                    <a:bodyPr/>
                    <a:lstStyle/>
                    <a:p>
                      <a:pPr algn="l" defTabSz="914400"/>
                      <a:r>
                        <a:rPr sz="900">
                          <a:latin typeface="San Francisco Display Bold"/>
                          <a:ea typeface="San Francisco Display Bold"/>
                          <a:cs typeface="San Francisco Display Bold"/>
                          <a:sym typeface="San Francisco Display Bold"/>
                        </a:rPr>
                        <a:t>CRITERIA FOR  STOPPING THE MEDICATION</a:t>
                      </a:r>
                    </a:p>
                  </a:txBody>
                  <a:tcPr marL="50800" marR="50800" marT="50800" marB="50800" anchor="b" anchorCtr="0" horzOverflow="overflow">
                    <a:lnL w="0">
                      <a:miter lim="400000"/>
                    </a:lnL>
                    <a:lnR w="0">
                      <a:miter lim="400000"/>
                    </a:lnR>
                    <a:lnT w="0">
                      <a:miter lim="400000"/>
                    </a:lnT>
                    <a:lnB w="12700">
                      <a:solidFill>
                        <a:srgbClr val="FFFFFF"/>
                      </a:solidFill>
                      <a:miter lim="400000"/>
                    </a:lnB>
                    <a:solidFill>
                      <a:srgbClr val="E1E6EC"/>
                    </a:solidFill>
                  </a:tcPr>
                </a:tc>
              </a:tr>
              <a:tr h="798466">
                <a:tc>
                  <a:txBody>
                    <a:bodyPr/>
                    <a:lstStyle/>
                    <a:p>
                      <a:pPr algn="l" defTabSz="914400">
                        <a:defRPr sz="900">
                          <a:latin typeface="San Francisco Display Bold"/>
                          <a:ea typeface="San Francisco Display Bold"/>
                          <a:cs typeface="San Francisco Display Bold"/>
                          <a:sym typeface="San Francisco Display Bold"/>
                        </a:defRPr>
                      </a:pPr>
                    </a:p>
                  </a:txBody>
                  <a:tcPr marL="50800" marR="50800" marT="50800" marB="50800" anchor="ctr" anchorCtr="0" horzOverflow="overflow">
                    <a:lnL w="12700">
                      <a:solidFill>
                        <a:srgbClr val="FFFFFF"/>
                      </a:solidFill>
                      <a:miter lim="400000"/>
                    </a:lnL>
                    <a:lnR w="0">
                      <a:miter lim="400000"/>
                    </a:lnR>
                    <a:lnT w="1270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b="1" sz="1200">
                          <a:solidFill>
                            <a:schemeClr val="accent1">
                              <a:hueOff val="47394"/>
                              <a:satOff val="-25753"/>
                              <a:lumOff val="-7544"/>
                            </a:schemeClr>
                          </a:solidFill>
                          <a:latin typeface="Helvetica"/>
                          <a:ea typeface="Helvetica"/>
                          <a:cs typeface="Helvetica"/>
                          <a:sym typeface="Helvetica"/>
                        </a:defRPr>
                      </a:pPr>
                    </a:p>
                  </a:txBody>
                  <a:tcPr marL="50800" marR="50800" marT="50800" marB="50800" anchor="ctr" anchorCtr="0" horzOverflow="overflow">
                    <a:lnL w="0">
                      <a:miter lim="400000"/>
                    </a:lnL>
                    <a:lnR w="0">
                      <a:miter lim="400000"/>
                    </a:lnR>
                    <a:lnT w="12700">
                      <a:solidFill>
                        <a:srgbClr val="FFFFFF"/>
                      </a:solidFill>
                      <a:miter lim="400000"/>
                    </a:lnT>
                    <a:lnB w="6350">
                      <a:solidFill>
                        <a:srgbClr val="FFFFFF"/>
                      </a:solidFill>
                      <a:miter lim="400000"/>
                    </a:lnB>
                    <a:solidFill>
                      <a:srgbClr val="E0E6ED">
                        <a:alpha val="31881"/>
                      </a:srgbClr>
                    </a:solidFill>
                  </a:tcPr>
                </a:tc>
                <a:tc>
                  <a:txBody>
                    <a:bodyPr/>
                    <a:lstStyle/>
                    <a:p>
                      <a:pPr algn="l" defTabSz="914400">
                        <a:defRPr b="1" sz="1200">
                          <a:solidFill>
                            <a:schemeClr val="accent1">
                              <a:hueOff val="47394"/>
                              <a:satOff val="-25753"/>
                              <a:lumOff val="-7544"/>
                            </a:schemeClr>
                          </a:solidFill>
                          <a:latin typeface="Helvetica"/>
                          <a:ea typeface="Helvetica"/>
                          <a:cs typeface="Helvetica"/>
                          <a:sym typeface="Helvetica"/>
                        </a:defRPr>
                      </a:pPr>
                    </a:p>
                  </a:txBody>
                  <a:tcPr marL="50800" marR="50800" marT="50800" marB="50800" anchor="ctr" anchorCtr="0" horzOverflow="overflow">
                    <a:lnL w="0">
                      <a:miter lim="400000"/>
                    </a:lnL>
                    <a:lnR w="0">
                      <a:miter lim="400000"/>
                    </a:lnR>
                    <a:lnT w="1270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12700">
                      <a:solidFill>
                        <a:srgbClr val="FFFFFF"/>
                      </a:solidFill>
                      <a:miter lim="400000"/>
                    </a:lnT>
                    <a:lnB w="6350">
                      <a:solidFill>
                        <a:srgbClr val="FFFFFF"/>
                      </a:solidFill>
                      <a:miter lim="400000"/>
                    </a:lnB>
                    <a:solidFill>
                      <a:srgbClr val="E0E6ED">
                        <a:alpha val="31881"/>
                      </a:srgbClr>
                    </a:solidFill>
                  </a:tcPr>
                </a:tc>
              </a:tr>
              <a:tr h="798466">
                <a:tc>
                  <a:txBody>
                    <a:bodyPr/>
                    <a:lstStyle/>
                    <a:p>
                      <a:pPr algn="l" defTabSz="914400">
                        <a:defRPr sz="900">
                          <a:latin typeface="San Francisco Display Bold"/>
                          <a:ea typeface="San Francisco Display Bold"/>
                          <a:cs typeface="San Francisco Display Bold"/>
                          <a:sym typeface="San Francisco Display Bold"/>
                        </a:defRPr>
                      </a:pP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b="1" sz="1200">
                          <a:solidFill>
                            <a:schemeClr val="accent1">
                              <a:hueOff val="47394"/>
                              <a:satOff val="-25753"/>
                              <a:lumOff val="-7544"/>
                            </a:schemeClr>
                          </a:solidFill>
                          <a:latin typeface="Helvetica"/>
                          <a:ea typeface="Helvetica"/>
                          <a:cs typeface="Helvetica"/>
                          <a:sym typeface="Helvetica"/>
                        </a:defRPr>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algn="l" defTabSz="914400">
                        <a:defRPr b="1" sz="1200">
                          <a:solidFill>
                            <a:schemeClr val="accent1">
                              <a:hueOff val="47394"/>
                              <a:satOff val="-25753"/>
                              <a:lumOff val="-7544"/>
                            </a:schemeClr>
                          </a:solidFill>
                          <a:latin typeface="Helvetica"/>
                          <a:ea typeface="Helvetica"/>
                          <a:cs typeface="Helvetica"/>
                          <a:sym typeface="Helvetica"/>
                        </a:defRPr>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r>
              <a:tr h="798466">
                <a:tc>
                  <a:txBody>
                    <a:bodyPr/>
                    <a:lstStyle/>
                    <a:p>
                      <a:pPr algn="l" defTabSz="914400">
                        <a:defRPr sz="900">
                          <a:latin typeface="San Francisco Display Bold"/>
                          <a:ea typeface="San Francisco Display Bold"/>
                          <a:cs typeface="San Francisco Display Bold"/>
                          <a:sym typeface="San Francisco Display Bold"/>
                        </a:defRPr>
                      </a:pP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b="1" sz="1200">
                          <a:solidFill>
                            <a:schemeClr val="accent1">
                              <a:hueOff val="47394"/>
                              <a:satOff val="-25753"/>
                              <a:lumOff val="-7544"/>
                            </a:schemeClr>
                          </a:solidFill>
                          <a:latin typeface="Helvetica"/>
                          <a:ea typeface="Helvetica"/>
                          <a:cs typeface="Helvetica"/>
                          <a:sym typeface="Helvetica"/>
                        </a:defRPr>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algn="l" defTabSz="914400">
                        <a:defRPr b="1" sz="1200">
                          <a:solidFill>
                            <a:schemeClr val="accent1">
                              <a:hueOff val="47394"/>
                              <a:satOff val="-25753"/>
                              <a:lumOff val="-7544"/>
                            </a:schemeClr>
                          </a:solidFill>
                          <a:latin typeface="Helvetica"/>
                          <a:ea typeface="Helvetica"/>
                          <a:cs typeface="Helvetica"/>
                          <a:sym typeface="Helvetica"/>
                        </a:defRPr>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r>
              <a:tr h="798466">
                <a:tc>
                  <a:txBody>
                    <a:bodyPr/>
                    <a:lstStyle/>
                    <a:p>
                      <a:pPr algn="l" defTabSz="914400">
                        <a:defRPr sz="900">
                          <a:latin typeface="San Francisco Display Bold"/>
                          <a:ea typeface="San Francisco Display Bold"/>
                          <a:cs typeface="San Francisco Display Bold"/>
                          <a:sym typeface="San Francisco Display Bold"/>
                        </a:defRPr>
                      </a:pP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b="1" sz="1200">
                          <a:solidFill>
                            <a:schemeClr val="accent1">
                              <a:hueOff val="47394"/>
                              <a:satOff val="-25753"/>
                              <a:lumOff val="-7544"/>
                            </a:schemeClr>
                          </a:solidFill>
                          <a:latin typeface="Helvetica"/>
                          <a:ea typeface="Helvetica"/>
                          <a:cs typeface="Helvetica"/>
                          <a:sym typeface="Helvetica"/>
                        </a:defRPr>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algn="l" defTabSz="914400">
                        <a:defRPr b="1" sz="1200">
                          <a:solidFill>
                            <a:schemeClr val="accent1">
                              <a:hueOff val="47394"/>
                              <a:satOff val="-25753"/>
                              <a:lumOff val="-7544"/>
                            </a:schemeClr>
                          </a:solidFill>
                          <a:latin typeface="Helvetica"/>
                          <a:ea typeface="Helvetica"/>
                          <a:cs typeface="Helvetica"/>
                          <a:sym typeface="Helvetica"/>
                        </a:defRPr>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r>
              <a:tr h="798466">
                <a:tc>
                  <a:txBody>
                    <a:bodyPr/>
                    <a:lstStyle/>
                    <a:p>
                      <a:pPr algn="l" defTabSz="914400">
                        <a:defRPr sz="900">
                          <a:latin typeface="San Francisco Display Bold"/>
                          <a:ea typeface="San Francisco Display Bold"/>
                          <a:cs typeface="San Francisco Display Bold"/>
                          <a:sym typeface="San Francisco Display Bold"/>
                        </a:defRPr>
                      </a:pP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b="1" sz="1200">
                          <a:solidFill>
                            <a:schemeClr val="accent1">
                              <a:hueOff val="47394"/>
                              <a:satOff val="-25753"/>
                              <a:lumOff val="-7544"/>
                            </a:schemeClr>
                          </a:solidFill>
                          <a:latin typeface="Helvetica"/>
                          <a:ea typeface="Helvetica"/>
                          <a:cs typeface="Helvetica"/>
                          <a:sym typeface="Helvetica"/>
                        </a:defRPr>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algn="l" defTabSz="914400">
                        <a:defRPr b="1" sz="1200">
                          <a:solidFill>
                            <a:schemeClr val="accent1">
                              <a:hueOff val="47394"/>
                              <a:satOff val="-25753"/>
                              <a:lumOff val="-7544"/>
                            </a:schemeClr>
                          </a:solidFill>
                          <a:latin typeface="Helvetica"/>
                          <a:ea typeface="Helvetica"/>
                          <a:cs typeface="Helvetica"/>
                          <a:sym typeface="Helvetica"/>
                        </a:defRPr>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r>
              <a:tr h="798466">
                <a:tc>
                  <a:txBody>
                    <a:bodyPr/>
                    <a:lstStyle/>
                    <a:p>
                      <a:pPr algn="l" defTabSz="914400">
                        <a:defRPr sz="900">
                          <a:latin typeface="San Francisco Display Bold"/>
                          <a:ea typeface="San Francisco Display Bold"/>
                          <a:cs typeface="San Francisco Display Bold"/>
                          <a:sym typeface="San Francisco Display Bold"/>
                        </a:defRPr>
                      </a:pP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b="1" sz="1200">
                          <a:solidFill>
                            <a:schemeClr val="accent1">
                              <a:hueOff val="47394"/>
                              <a:satOff val="-25753"/>
                              <a:lumOff val="-7544"/>
                            </a:schemeClr>
                          </a:solidFill>
                          <a:latin typeface="Helvetica"/>
                          <a:ea typeface="Helvetica"/>
                          <a:cs typeface="Helvetica"/>
                          <a:sym typeface="Helvetica"/>
                        </a:defRPr>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algn="l" defTabSz="914400">
                        <a:defRPr b="1" sz="1200">
                          <a:solidFill>
                            <a:schemeClr val="accent1">
                              <a:hueOff val="47394"/>
                              <a:satOff val="-25753"/>
                              <a:lumOff val="-7544"/>
                            </a:schemeClr>
                          </a:solidFill>
                          <a:latin typeface="Helvetica"/>
                          <a:ea typeface="Helvetica"/>
                          <a:cs typeface="Helvetica"/>
                          <a:sym typeface="Helvetica"/>
                        </a:defRPr>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r>
              <a:tr h="798466">
                <a:tc>
                  <a:txBody>
                    <a:bodyPr/>
                    <a:lstStyle/>
                    <a:p>
                      <a:pPr algn="l" defTabSz="914400">
                        <a:defRPr sz="900">
                          <a:latin typeface="San Francisco Display Bold"/>
                          <a:ea typeface="San Francisco Display Bold"/>
                          <a:cs typeface="San Francisco Display Bold"/>
                          <a:sym typeface="San Francisco Display Bold"/>
                        </a:defRPr>
                      </a:pP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b="1" sz="1200">
                          <a:solidFill>
                            <a:schemeClr val="accent1">
                              <a:hueOff val="47394"/>
                              <a:satOff val="-25753"/>
                              <a:lumOff val="-7544"/>
                            </a:schemeClr>
                          </a:solidFill>
                          <a:latin typeface="Helvetica"/>
                          <a:ea typeface="Helvetica"/>
                          <a:cs typeface="Helvetica"/>
                          <a:sym typeface="Helvetica"/>
                        </a:defRPr>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algn="l" defTabSz="914400">
                        <a:defRPr b="1" sz="1200">
                          <a:solidFill>
                            <a:schemeClr val="accent1">
                              <a:hueOff val="47394"/>
                              <a:satOff val="-25753"/>
                              <a:lumOff val="-7544"/>
                            </a:schemeClr>
                          </a:solidFill>
                          <a:latin typeface="Helvetica"/>
                          <a:ea typeface="Helvetica"/>
                          <a:cs typeface="Helvetica"/>
                          <a:sym typeface="Helvetica"/>
                        </a:defRPr>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r>
              <a:tr h="798466">
                <a:tc>
                  <a:txBody>
                    <a:bodyPr/>
                    <a:lstStyle/>
                    <a:p>
                      <a:pPr algn="l" defTabSz="914400">
                        <a:defRPr sz="900">
                          <a:latin typeface="San Francisco Display Bold"/>
                          <a:ea typeface="San Francisco Display Bold"/>
                          <a:cs typeface="San Francisco Display Bold"/>
                          <a:sym typeface="San Francisco Display Bold"/>
                        </a:defRPr>
                      </a:pP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b="1" sz="1200">
                          <a:solidFill>
                            <a:schemeClr val="accent1">
                              <a:hueOff val="47394"/>
                              <a:satOff val="-25753"/>
                              <a:lumOff val="-7544"/>
                            </a:schemeClr>
                          </a:solidFill>
                          <a:latin typeface="Helvetica"/>
                          <a:ea typeface="Helvetica"/>
                          <a:cs typeface="Helvetica"/>
                          <a:sym typeface="Helvetica"/>
                        </a:defRPr>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algn="l" defTabSz="914400">
                        <a:defRPr b="1" sz="1200">
                          <a:solidFill>
                            <a:schemeClr val="accent1">
                              <a:hueOff val="47394"/>
                              <a:satOff val="-25753"/>
                              <a:lumOff val="-7544"/>
                            </a:schemeClr>
                          </a:solidFill>
                          <a:latin typeface="Helvetica"/>
                          <a:ea typeface="Helvetica"/>
                          <a:cs typeface="Helvetica"/>
                          <a:sym typeface="Helvetica"/>
                        </a:defRPr>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r>
              <a:tr h="798466">
                <a:tc>
                  <a:txBody>
                    <a:bodyPr/>
                    <a:lstStyle/>
                    <a:p>
                      <a:pPr algn="l" defTabSz="914400">
                        <a:defRPr sz="900">
                          <a:latin typeface="San Francisco Display Bold"/>
                          <a:ea typeface="San Francisco Display Bold"/>
                          <a:cs typeface="San Francisco Display Bold"/>
                          <a:sym typeface="San Francisco Display Bold"/>
                        </a:defRPr>
                      </a:pP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r>
              <a:tr h="798466">
                <a:tc>
                  <a:txBody>
                    <a:bodyPr/>
                    <a:lstStyle/>
                    <a:p>
                      <a:pPr algn="l" defTabSz="914400">
                        <a:defRPr sz="900">
                          <a:latin typeface="San Francisco Display Bold"/>
                          <a:ea typeface="San Francisco Display Bold"/>
                          <a:cs typeface="San Francisco Display Bold"/>
                          <a:sym typeface="San Francisco Display Bold"/>
                        </a:defRPr>
                      </a:pP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r>
              <a:tr h="798466">
                <a:tc>
                  <a:txBody>
                    <a:bodyPr/>
                    <a:lstStyle/>
                    <a:p>
                      <a:pPr algn="l" defTabSz="914400">
                        <a:defRPr sz="900">
                          <a:latin typeface="San Francisco Display Bold"/>
                          <a:ea typeface="San Francisco Display Bold"/>
                          <a:cs typeface="San Francisco Display Bold"/>
                          <a:sym typeface="San Francisco Display Bold"/>
                        </a:defRPr>
                      </a:pP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r>
            </a:tbl>
          </a:graphicData>
        </a:graphic>
      </p:graphicFrame>
      <p:sp>
        <p:nvSpPr>
          <p:cNvPr id="471" name="MEDICATIONS"/>
          <p:cNvSpPr txBox="1"/>
          <p:nvPr/>
        </p:nvSpPr>
        <p:spPr>
          <a:xfrm>
            <a:off x="377433" y="132662"/>
            <a:ext cx="1063229"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1200">
                <a:latin typeface="San Francisco Display Bold"/>
                <a:ea typeface="San Francisco Display Bold"/>
                <a:cs typeface="San Francisco Display Bold"/>
                <a:sym typeface="San Francisco Display Bold"/>
              </a:defRPr>
            </a:lvl1pPr>
          </a:lstStyle>
          <a:p>
            <a:pPr/>
            <a:r>
              <a:t>MEDICATIONS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3" name="SYMPTOM MONITORING"/>
          <p:cNvSpPr txBox="1"/>
          <p:nvPr/>
        </p:nvSpPr>
        <p:spPr>
          <a:xfrm>
            <a:off x="377433" y="132662"/>
            <a:ext cx="1721347"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1200">
                <a:latin typeface="San Francisco Display Bold"/>
                <a:ea typeface="San Francisco Display Bold"/>
                <a:cs typeface="San Francisco Display Bold"/>
                <a:sym typeface="San Francisco Display Bold"/>
              </a:defRPr>
            </a:lvl1pPr>
          </a:lstStyle>
          <a:p>
            <a:pPr/>
            <a:r>
              <a:t>SYMPTOM MONITORING</a:t>
            </a:r>
          </a:p>
        </p:txBody>
      </p:sp>
      <p:graphicFrame>
        <p:nvGraphicFramePr>
          <p:cNvPr id="474" name="Table"/>
          <p:cNvGraphicFramePr/>
          <p:nvPr/>
        </p:nvGraphicFramePr>
        <p:xfrm>
          <a:off x="411783" y="399932"/>
          <a:ext cx="12394826" cy="908101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375791"/>
                <a:gridCol w="1375791"/>
                <a:gridCol w="1375791"/>
                <a:gridCol w="1375791"/>
                <a:gridCol w="1375791"/>
                <a:gridCol w="1375791"/>
                <a:gridCol w="1375791"/>
                <a:gridCol w="1375791"/>
                <a:gridCol w="1375791"/>
              </a:tblGrid>
              <a:tr h="293939">
                <a:tc>
                  <a:txBody>
                    <a:bodyPr/>
                    <a:lstStyle/>
                    <a:p>
                      <a:pPr algn="l" defTabSz="914400"/>
                      <a:r>
                        <a:rPr sz="700">
                          <a:latin typeface="San Francisco Display Bold"/>
                          <a:ea typeface="San Francisco Display Bold"/>
                          <a:cs typeface="San Francisco Display Bold"/>
                          <a:sym typeface="San Francisco Display Bold"/>
                        </a:rPr>
                        <a:t>SYMPTOM(S)</a:t>
                      </a:r>
                    </a:p>
                  </a:txBody>
                  <a:tcPr marL="50800" marR="50800" marT="50800" marB="50800" anchor="b" anchorCtr="0" horzOverflow="overflow">
                    <a:lnL w="0">
                      <a:miter lim="400000"/>
                    </a:lnL>
                    <a:lnR w="0">
                      <a:miter lim="400000"/>
                    </a:lnR>
                    <a:lnT w="0">
                      <a:miter lim="400000"/>
                    </a:lnT>
                    <a:lnB w="12700">
                      <a:solidFill>
                        <a:srgbClr val="FFFFFF"/>
                      </a:solidFill>
                      <a:miter lim="400000"/>
                    </a:lnB>
                    <a:solidFill>
                      <a:srgbClr val="C7D1DD"/>
                    </a:solidFill>
                  </a:tcPr>
                </a:tc>
                <a:tc>
                  <a:txBody>
                    <a:bodyPr/>
                    <a:lstStyle/>
                    <a:p>
                      <a:pPr algn="l" defTabSz="914400"/>
                      <a:r>
                        <a:rPr sz="700">
                          <a:latin typeface="San Francisco Display Bold"/>
                          <a:ea typeface="San Francisco Display Bold"/>
                          <a:cs typeface="San Francisco Display Bold"/>
                          <a:sym typeface="San Francisco Display Bold"/>
                        </a:rPr>
                        <a:t>DATE:</a:t>
                      </a:r>
                    </a:p>
                  </a:txBody>
                  <a:tcPr marL="50800" marR="50800" marT="50800" marB="50800" anchor="b" anchorCtr="0" horzOverflow="overflow">
                    <a:lnL w="0">
                      <a:miter lim="400000"/>
                    </a:lnL>
                    <a:lnR w="0">
                      <a:miter lim="400000"/>
                    </a:lnR>
                    <a:lnT w="0">
                      <a:miter lim="400000"/>
                    </a:lnT>
                    <a:lnB w="12700">
                      <a:solidFill>
                        <a:srgbClr val="FFFFFF"/>
                      </a:solidFill>
                      <a:miter lim="400000"/>
                    </a:lnB>
                    <a:solidFill>
                      <a:srgbClr val="E1E6EC"/>
                    </a:solidFill>
                  </a:tcPr>
                </a:tc>
                <a:tc>
                  <a:txBody>
                    <a:bodyPr/>
                    <a:lstStyle/>
                    <a:p>
                      <a:pPr algn="l" defTabSz="914400"/>
                      <a:r>
                        <a:rPr sz="700">
                          <a:latin typeface="San Francisco Display Bold"/>
                          <a:ea typeface="San Francisco Display Bold"/>
                          <a:cs typeface="San Francisco Display Bold"/>
                          <a:sym typeface="San Francisco Display Bold"/>
                        </a:rPr>
                        <a:t>DATE:</a:t>
                      </a:r>
                    </a:p>
                  </a:txBody>
                  <a:tcPr marL="50800" marR="50800" marT="50800" marB="50800" anchor="b" anchorCtr="0" horzOverflow="overflow">
                    <a:lnL w="0">
                      <a:miter lim="400000"/>
                    </a:lnL>
                    <a:lnR w="0">
                      <a:miter lim="400000"/>
                    </a:lnR>
                    <a:lnT w="0">
                      <a:miter lim="400000"/>
                    </a:lnT>
                    <a:lnB w="12700">
                      <a:solidFill>
                        <a:srgbClr val="FFFFFF"/>
                      </a:solidFill>
                      <a:miter lim="400000"/>
                    </a:lnB>
                    <a:solidFill>
                      <a:srgbClr val="C7D1DD"/>
                    </a:solidFill>
                  </a:tcPr>
                </a:tc>
                <a:tc>
                  <a:txBody>
                    <a:bodyPr/>
                    <a:lstStyle/>
                    <a:p>
                      <a:pPr algn="l" defTabSz="914400"/>
                      <a:r>
                        <a:rPr sz="700">
                          <a:latin typeface="San Francisco Display Bold"/>
                          <a:ea typeface="San Francisco Display Bold"/>
                          <a:cs typeface="San Francisco Display Bold"/>
                          <a:sym typeface="San Francisco Display Bold"/>
                        </a:rPr>
                        <a:t>DATE:</a:t>
                      </a:r>
                    </a:p>
                  </a:txBody>
                  <a:tcPr marL="50800" marR="50800" marT="50800" marB="50800" anchor="b" anchorCtr="0" horzOverflow="overflow">
                    <a:lnL w="0">
                      <a:miter lim="400000"/>
                    </a:lnL>
                    <a:lnR w="0">
                      <a:miter lim="400000"/>
                    </a:lnR>
                    <a:lnT w="0">
                      <a:miter lim="400000"/>
                    </a:lnT>
                    <a:lnB w="12700">
                      <a:solidFill>
                        <a:srgbClr val="FFFFFF"/>
                      </a:solidFill>
                      <a:miter lim="400000"/>
                    </a:lnB>
                    <a:solidFill>
                      <a:srgbClr val="E0E6ED"/>
                    </a:solidFill>
                  </a:tcPr>
                </a:tc>
                <a:tc>
                  <a:txBody>
                    <a:bodyPr/>
                    <a:lstStyle/>
                    <a:p>
                      <a:pPr algn="l" defTabSz="914400"/>
                      <a:r>
                        <a:rPr sz="700">
                          <a:latin typeface="San Francisco Display Bold"/>
                          <a:ea typeface="San Francisco Display Bold"/>
                          <a:cs typeface="San Francisco Display Bold"/>
                          <a:sym typeface="San Francisco Display Bold"/>
                        </a:rPr>
                        <a:t>DATE:</a:t>
                      </a:r>
                    </a:p>
                  </a:txBody>
                  <a:tcPr marL="50800" marR="50800" marT="50800" marB="50800" anchor="b" anchorCtr="0" horzOverflow="overflow">
                    <a:lnL w="0">
                      <a:miter lim="400000"/>
                    </a:lnL>
                    <a:lnR w="0">
                      <a:miter lim="400000"/>
                    </a:lnR>
                    <a:lnT w="0">
                      <a:miter lim="400000"/>
                    </a:lnT>
                    <a:lnB w="12700">
                      <a:solidFill>
                        <a:srgbClr val="FFFFFF"/>
                      </a:solidFill>
                      <a:miter lim="400000"/>
                    </a:lnB>
                    <a:solidFill>
                      <a:srgbClr val="C5D1DE"/>
                    </a:solidFill>
                  </a:tcPr>
                </a:tc>
                <a:tc>
                  <a:txBody>
                    <a:bodyPr/>
                    <a:lstStyle/>
                    <a:p>
                      <a:pPr algn="l" defTabSz="914400"/>
                      <a:r>
                        <a:rPr sz="700">
                          <a:latin typeface="San Francisco Display Bold"/>
                          <a:ea typeface="San Francisco Display Bold"/>
                          <a:cs typeface="San Francisco Display Bold"/>
                          <a:sym typeface="San Francisco Display Bold"/>
                        </a:rPr>
                        <a:t>DATE:</a:t>
                      </a:r>
                    </a:p>
                  </a:txBody>
                  <a:tcPr marL="50800" marR="50800" marT="50800" marB="50800" anchor="b" anchorCtr="0" horzOverflow="overflow">
                    <a:lnL w="0">
                      <a:miter lim="400000"/>
                    </a:lnL>
                    <a:lnR w="0">
                      <a:miter lim="400000"/>
                    </a:lnR>
                    <a:lnT w="12700">
                      <a:solidFill>
                        <a:srgbClr val="FFFFFF"/>
                      </a:solidFill>
                      <a:miter lim="400000"/>
                    </a:lnT>
                    <a:lnB w="6350">
                      <a:solidFill>
                        <a:srgbClr val="FFFFFF"/>
                      </a:solidFill>
                      <a:miter lim="400000"/>
                    </a:lnB>
                    <a:solidFill>
                      <a:srgbClr val="E0E6ED"/>
                    </a:solidFill>
                  </a:tcPr>
                </a:tc>
                <a:tc>
                  <a:txBody>
                    <a:bodyPr/>
                    <a:lstStyle/>
                    <a:p>
                      <a:pPr algn="l" defTabSz="914400"/>
                      <a:r>
                        <a:rPr sz="700">
                          <a:latin typeface="San Francisco Display Bold"/>
                          <a:ea typeface="San Francisco Display Bold"/>
                          <a:cs typeface="San Francisco Display Bold"/>
                          <a:sym typeface="San Francisco Display Bold"/>
                        </a:rPr>
                        <a:t>DATE:</a:t>
                      </a:r>
                    </a:p>
                  </a:txBody>
                  <a:tcPr marL="50800" marR="50800" marT="50800" marB="50800" anchor="b" anchorCtr="0" horzOverflow="overflow">
                    <a:lnL w="0">
                      <a:miter lim="400000"/>
                    </a:lnL>
                    <a:lnR w="0">
                      <a:miter lim="400000"/>
                    </a:lnR>
                    <a:lnT w="12700">
                      <a:solidFill>
                        <a:srgbClr val="FFFFFF"/>
                      </a:solidFill>
                      <a:miter lim="400000"/>
                    </a:lnT>
                    <a:lnB w="6350">
                      <a:solidFill>
                        <a:srgbClr val="FFFFFF"/>
                      </a:solidFill>
                      <a:miter lim="400000"/>
                    </a:lnB>
                    <a:solidFill>
                      <a:srgbClr val="C7D1DD"/>
                    </a:solidFill>
                  </a:tcPr>
                </a:tc>
                <a:tc>
                  <a:txBody>
                    <a:bodyPr/>
                    <a:lstStyle/>
                    <a:p>
                      <a:pPr algn="l" defTabSz="914400"/>
                      <a:r>
                        <a:rPr sz="700">
                          <a:latin typeface="San Francisco Display Bold"/>
                          <a:ea typeface="San Francisco Display Bold"/>
                          <a:cs typeface="San Francisco Display Bold"/>
                          <a:sym typeface="San Francisco Display Bold"/>
                        </a:rPr>
                        <a:t>DATE:</a:t>
                      </a:r>
                    </a:p>
                  </a:txBody>
                  <a:tcPr marL="50800" marR="50800" marT="50800" marB="50800" anchor="b" anchorCtr="0" horzOverflow="overflow">
                    <a:lnL w="0">
                      <a:miter lim="400000"/>
                    </a:lnL>
                    <a:lnR w="0">
                      <a:miter lim="400000"/>
                    </a:lnR>
                    <a:lnT w="12700">
                      <a:solidFill>
                        <a:srgbClr val="FFFFFF"/>
                      </a:solidFill>
                      <a:miter lim="400000"/>
                    </a:lnT>
                    <a:lnB w="6350">
                      <a:solidFill>
                        <a:srgbClr val="FFFFFF"/>
                      </a:solidFill>
                      <a:miter lim="400000"/>
                    </a:lnB>
                    <a:solidFill>
                      <a:srgbClr val="E0E6ED"/>
                    </a:solidFill>
                  </a:tcPr>
                </a:tc>
                <a:tc>
                  <a:txBody>
                    <a:bodyPr/>
                    <a:lstStyle/>
                    <a:p>
                      <a:pPr algn="l" defTabSz="914400"/>
                      <a:r>
                        <a:rPr sz="700">
                          <a:latin typeface="San Francisco Display Bold"/>
                          <a:ea typeface="San Francisco Display Bold"/>
                          <a:cs typeface="San Francisco Display Bold"/>
                          <a:sym typeface="San Francisco Display Bold"/>
                        </a:rPr>
                        <a:t>DATE:</a:t>
                      </a:r>
                    </a:p>
                  </a:txBody>
                  <a:tcPr marL="50800" marR="50800" marT="50800" marB="50800" anchor="b" anchorCtr="0" horzOverflow="overflow">
                    <a:lnL w="0">
                      <a:miter lim="400000"/>
                    </a:lnL>
                    <a:lnR w="12700">
                      <a:solidFill>
                        <a:srgbClr val="FFFFFF"/>
                      </a:solidFill>
                      <a:miter lim="400000"/>
                    </a:lnR>
                    <a:lnT w="12700">
                      <a:solidFill>
                        <a:srgbClr val="FFFFFF"/>
                      </a:solidFill>
                      <a:miter lim="400000"/>
                    </a:lnT>
                    <a:lnB w="6350">
                      <a:solidFill>
                        <a:srgbClr val="FFFFFF"/>
                      </a:solidFill>
                      <a:miter lim="400000"/>
                    </a:lnB>
                    <a:solidFill>
                      <a:srgbClr val="C9D1DC"/>
                    </a:solidFill>
                  </a:tcPr>
                </a:tc>
              </a:tr>
              <a:tr h="877754">
                <a:tc>
                  <a:txBody>
                    <a:bodyPr/>
                    <a:lstStyle/>
                    <a:p>
                      <a:pPr algn="l" defTabSz="914400">
                        <a:defRPr sz="900">
                          <a:latin typeface="San Francisco Display Bold"/>
                          <a:ea typeface="San Francisco Display Bold"/>
                          <a:cs typeface="San Francisco Display Bold"/>
                          <a:sym typeface="San Francisco Display Bold"/>
                        </a:defRPr>
                      </a:pPr>
                    </a:p>
                  </a:txBody>
                  <a:tcPr marL="50800" marR="50800" marT="50800" marB="50800" anchor="ctr" anchorCtr="0" horzOverflow="overflow">
                    <a:lnL w="12700">
                      <a:solidFill>
                        <a:srgbClr val="FFFFFF"/>
                      </a:solidFill>
                      <a:miter lim="400000"/>
                    </a:lnL>
                    <a:lnR w="0">
                      <a:miter lim="400000"/>
                    </a:lnR>
                    <a:lnT w="1270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b="1" sz="1200">
                          <a:solidFill>
                            <a:schemeClr val="accent1">
                              <a:hueOff val="47394"/>
                              <a:satOff val="-25753"/>
                              <a:lumOff val="-7544"/>
                            </a:schemeClr>
                          </a:solidFill>
                          <a:latin typeface="Helvetica"/>
                          <a:ea typeface="Helvetica"/>
                          <a:cs typeface="Helvetica"/>
                          <a:sym typeface="Helvetica"/>
                        </a:defRPr>
                      </a:pPr>
                    </a:p>
                  </a:txBody>
                  <a:tcPr marL="50800" marR="50800" marT="50800" marB="50800" anchor="ctr" anchorCtr="0" horzOverflow="overflow">
                    <a:lnL w="0">
                      <a:miter lim="400000"/>
                    </a:lnL>
                    <a:lnR w="0">
                      <a:miter lim="400000"/>
                    </a:lnR>
                    <a:lnT w="12700">
                      <a:solidFill>
                        <a:srgbClr val="FFFFFF"/>
                      </a:solidFill>
                      <a:miter lim="400000"/>
                    </a:lnT>
                    <a:lnB w="6350">
                      <a:solidFill>
                        <a:srgbClr val="FFFFFF"/>
                      </a:solidFill>
                      <a:miter lim="400000"/>
                    </a:lnB>
                    <a:solidFill>
                      <a:srgbClr val="E0E6ED">
                        <a:alpha val="31881"/>
                      </a:srgbClr>
                    </a:solidFill>
                  </a:tcPr>
                </a:tc>
                <a:tc>
                  <a:txBody>
                    <a:bodyPr/>
                    <a:lstStyle/>
                    <a:p>
                      <a:pPr algn="l" defTabSz="914400">
                        <a:defRPr b="1" sz="1200">
                          <a:solidFill>
                            <a:schemeClr val="accent1">
                              <a:hueOff val="47394"/>
                              <a:satOff val="-25753"/>
                              <a:lumOff val="-7544"/>
                            </a:schemeClr>
                          </a:solidFill>
                          <a:latin typeface="Helvetica"/>
                          <a:ea typeface="Helvetica"/>
                          <a:cs typeface="Helvetica"/>
                          <a:sym typeface="Helvetica"/>
                        </a:defRPr>
                      </a:pPr>
                    </a:p>
                  </a:txBody>
                  <a:tcPr marL="50800" marR="50800" marT="50800" marB="50800" anchor="ctr" anchorCtr="0" horzOverflow="overflow">
                    <a:lnL w="0">
                      <a:miter lim="400000"/>
                    </a:lnL>
                    <a:lnR w="0">
                      <a:miter lim="400000"/>
                    </a:lnR>
                    <a:lnT w="1270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1270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1270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r h="877754">
                <a:tc>
                  <a:txBody>
                    <a:bodyPr/>
                    <a:lstStyle/>
                    <a:p>
                      <a:pPr algn="l" defTabSz="914400">
                        <a:defRPr sz="900">
                          <a:latin typeface="San Francisco Display Bold"/>
                          <a:ea typeface="San Francisco Display Bold"/>
                          <a:cs typeface="San Francisco Display Bold"/>
                          <a:sym typeface="San Francisco Display Bold"/>
                        </a:defRPr>
                      </a:pP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r h="877754">
                <a:tc>
                  <a:txBody>
                    <a:bodyPr/>
                    <a:lstStyle/>
                    <a:p>
                      <a:pPr algn="l" defTabSz="914400">
                        <a:defRPr sz="900">
                          <a:latin typeface="San Francisco Display Bold"/>
                          <a:ea typeface="San Francisco Display Bold"/>
                          <a:cs typeface="San Francisco Display Bold"/>
                          <a:sym typeface="San Francisco Display Bold"/>
                        </a:defRPr>
                      </a:pP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r h="877754">
                <a:tc>
                  <a:txBody>
                    <a:bodyPr/>
                    <a:lstStyle/>
                    <a:p>
                      <a:pPr algn="l" defTabSz="914400">
                        <a:defRPr sz="900">
                          <a:latin typeface="San Francisco Display Bold"/>
                          <a:ea typeface="San Francisco Display Bold"/>
                          <a:cs typeface="San Francisco Display Bold"/>
                          <a:sym typeface="San Francisco Display Bold"/>
                        </a:defRPr>
                      </a:pP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r h="877754">
                <a:tc>
                  <a:txBody>
                    <a:bodyPr/>
                    <a:lstStyle/>
                    <a:p>
                      <a:pPr algn="l" defTabSz="914400">
                        <a:defRPr sz="900">
                          <a:latin typeface="San Francisco Display Bold"/>
                          <a:ea typeface="San Francisco Display Bold"/>
                          <a:cs typeface="San Francisco Display Bold"/>
                          <a:sym typeface="San Francisco Display Bold"/>
                        </a:defRPr>
                      </a:pP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r h="877754">
                <a:tc>
                  <a:txBody>
                    <a:bodyPr/>
                    <a:lstStyle/>
                    <a:p>
                      <a:pPr algn="l" defTabSz="914400">
                        <a:defRPr sz="900">
                          <a:latin typeface="San Francisco Display Bold"/>
                          <a:ea typeface="San Francisco Display Bold"/>
                          <a:cs typeface="San Francisco Display Bold"/>
                          <a:sym typeface="San Francisco Display Bold"/>
                        </a:defRPr>
                      </a:pP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r h="877754">
                <a:tc>
                  <a:txBody>
                    <a:bodyPr/>
                    <a:lstStyle/>
                    <a:p>
                      <a:pPr algn="l" defTabSz="914400">
                        <a:defRPr sz="900">
                          <a:latin typeface="San Francisco Display Bold"/>
                          <a:ea typeface="San Francisco Display Bold"/>
                          <a:cs typeface="San Francisco Display Bold"/>
                          <a:sym typeface="San Francisco Display Bold"/>
                        </a:defRPr>
                      </a:pP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r h="877754">
                <a:tc>
                  <a:txBody>
                    <a:bodyPr/>
                    <a:lstStyle/>
                    <a:p>
                      <a:pPr algn="l" defTabSz="914400">
                        <a:defRPr sz="900">
                          <a:latin typeface="San Francisco Display Bold"/>
                          <a:ea typeface="San Francisco Display Bold"/>
                          <a:cs typeface="San Francisco Display Bold"/>
                          <a:sym typeface="San Francisco Display Bold"/>
                        </a:defRPr>
                      </a:pP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r h="877754">
                <a:tc>
                  <a:txBody>
                    <a:bodyPr/>
                    <a:lstStyle/>
                    <a:p>
                      <a:pPr algn="l" defTabSz="914400">
                        <a:defRPr sz="900">
                          <a:latin typeface="San Francisco Display Bold"/>
                          <a:ea typeface="San Francisco Display Bold"/>
                          <a:cs typeface="San Francisco Display Bold"/>
                          <a:sym typeface="San Francisco Display Bold"/>
                        </a:defRPr>
                      </a:pP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r h="877754">
                <a:tc>
                  <a:txBody>
                    <a:bodyPr/>
                    <a:lstStyle/>
                    <a:p>
                      <a:pPr algn="l" defTabSz="914400">
                        <a:defRPr sz="900">
                          <a:latin typeface="San Francisco Display Bold"/>
                          <a:ea typeface="San Francisco Display Bold"/>
                          <a:cs typeface="San Francisco Display Bold"/>
                          <a:sym typeface="San Francisco Display Bold"/>
                        </a:defRPr>
                      </a:pPr>
                    </a:p>
                  </a:txBody>
                  <a:tcPr marL="50800" marR="50800" marT="50800" marB="50800" anchor="ctr" anchorCtr="0" horzOverflow="overflow">
                    <a:lnL w="12700">
                      <a:solidFill>
                        <a:srgbClr val="FFFFFF"/>
                      </a:solidFill>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algn="l" defTabSz="914400">
                        <a:defRPr sz="9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0">
                      <a:miter lim="400000"/>
                    </a:lnL>
                    <a:lnR w="0">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0">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E0E6ED">
                        <a:alpha val="31881"/>
                      </a:srgbClr>
                    </a:solidFill>
                  </a:tcPr>
                </a:tc>
                <a:tc>
                  <a:txBody>
                    <a:bodyPr/>
                    <a:lstStyle/>
                    <a:p>
                      <a:pPr defTabSz="914400">
                        <a:defRPr sz="2600"/>
                      </a:pPr>
                    </a:p>
                  </a:txBody>
                  <a:tcPr marL="50800" marR="50800" marT="50800" marB="50800" anchor="ctr" anchorCtr="0" horzOverflow="overflow">
                    <a:lnL w="12700">
                      <a:solidFill>
                        <a:srgbClr val="FFFFFF"/>
                      </a:solidFill>
                      <a:miter lim="400000"/>
                    </a:lnL>
                    <a:lnR w="12700">
                      <a:solidFill>
                        <a:srgbClr val="FFFFFF"/>
                      </a:solidFill>
                      <a:miter lim="400000"/>
                    </a:lnR>
                    <a:lnT w="6350">
                      <a:solidFill>
                        <a:srgbClr val="FFFFFF"/>
                      </a:solidFill>
                      <a:miter lim="400000"/>
                    </a:lnT>
                    <a:lnB w="6350">
                      <a:solidFill>
                        <a:srgbClr val="FFFFFF"/>
                      </a:solidFill>
                      <a:miter lim="400000"/>
                    </a:lnB>
                    <a:solidFill>
                      <a:srgbClr val="C7D1DD">
                        <a:alpha val="44242"/>
                      </a:srgbClr>
                    </a:solidFill>
                  </a:tcPr>
                </a:tc>
              </a:tr>
            </a:tbl>
          </a:graphicData>
        </a:graphic>
      </p:graphicFrame>
      <p:grpSp>
        <p:nvGrpSpPr>
          <p:cNvPr id="507" name="Group"/>
          <p:cNvGrpSpPr/>
          <p:nvPr/>
        </p:nvGrpSpPr>
        <p:grpSpPr>
          <a:xfrm>
            <a:off x="2894320" y="730662"/>
            <a:ext cx="9843439" cy="783127"/>
            <a:chOff x="0" y="0"/>
            <a:chExt cx="9843438" cy="783125"/>
          </a:xfrm>
        </p:grpSpPr>
        <p:grpSp>
          <p:nvGrpSpPr>
            <p:cNvPr id="478" name="Group"/>
            <p:cNvGrpSpPr/>
            <p:nvPr/>
          </p:nvGrpSpPr>
          <p:grpSpPr>
            <a:xfrm>
              <a:off x="0" y="0"/>
              <a:ext cx="205180" cy="783126"/>
              <a:chOff x="0" y="0"/>
              <a:chExt cx="205179" cy="783125"/>
            </a:xfrm>
          </p:grpSpPr>
          <p:pic>
            <p:nvPicPr>
              <p:cNvPr id="475"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476"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477"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482" name="Group"/>
            <p:cNvGrpSpPr/>
            <p:nvPr/>
          </p:nvGrpSpPr>
          <p:grpSpPr>
            <a:xfrm>
              <a:off x="1395036" y="0"/>
              <a:ext cx="205180" cy="783126"/>
              <a:chOff x="0" y="0"/>
              <a:chExt cx="205179" cy="783125"/>
            </a:xfrm>
          </p:grpSpPr>
          <p:pic>
            <p:nvPicPr>
              <p:cNvPr id="479"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480"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481"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486" name="Group"/>
            <p:cNvGrpSpPr/>
            <p:nvPr/>
          </p:nvGrpSpPr>
          <p:grpSpPr>
            <a:xfrm>
              <a:off x="2790073" y="0"/>
              <a:ext cx="205180" cy="783126"/>
              <a:chOff x="0" y="0"/>
              <a:chExt cx="205179" cy="783125"/>
            </a:xfrm>
          </p:grpSpPr>
          <p:pic>
            <p:nvPicPr>
              <p:cNvPr id="483"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484"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485"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490" name="Group"/>
            <p:cNvGrpSpPr/>
            <p:nvPr/>
          </p:nvGrpSpPr>
          <p:grpSpPr>
            <a:xfrm>
              <a:off x="4159711" y="0"/>
              <a:ext cx="205180" cy="783126"/>
              <a:chOff x="0" y="0"/>
              <a:chExt cx="205179" cy="783125"/>
            </a:xfrm>
          </p:grpSpPr>
          <p:pic>
            <p:nvPicPr>
              <p:cNvPr id="487"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488"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489"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494" name="Group"/>
            <p:cNvGrpSpPr/>
            <p:nvPr/>
          </p:nvGrpSpPr>
          <p:grpSpPr>
            <a:xfrm>
              <a:off x="5529347" y="0"/>
              <a:ext cx="205180" cy="783126"/>
              <a:chOff x="0" y="0"/>
              <a:chExt cx="205179" cy="783125"/>
            </a:xfrm>
          </p:grpSpPr>
          <p:pic>
            <p:nvPicPr>
              <p:cNvPr id="491"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492"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493"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498" name="Group"/>
            <p:cNvGrpSpPr/>
            <p:nvPr/>
          </p:nvGrpSpPr>
          <p:grpSpPr>
            <a:xfrm>
              <a:off x="6898985" y="0"/>
              <a:ext cx="205180" cy="783126"/>
              <a:chOff x="0" y="0"/>
              <a:chExt cx="205179" cy="783125"/>
            </a:xfrm>
          </p:grpSpPr>
          <p:pic>
            <p:nvPicPr>
              <p:cNvPr id="495"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496"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497"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502" name="Group"/>
            <p:cNvGrpSpPr/>
            <p:nvPr/>
          </p:nvGrpSpPr>
          <p:grpSpPr>
            <a:xfrm>
              <a:off x="8268621" y="0"/>
              <a:ext cx="205180" cy="783126"/>
              <a:chOff x="0" y="0"/>
              <a:chExt cx="205179" cy="783125"/>
            </a:xfrm>
          </p:grpSpPr>
          <p:pic>
            <p:nvPicPr>
              <p:cNvPr id="499"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500"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501"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506" name="Group"/>
            <p:cNvGrpSpPr/>
            <p:nvPr/>
          </p:nvGrpSpPr>
          <p:grpSpPr>
            <a:xfrm>
              <a:off x="9638258" y="0"/>
              <a:ext cx="205181" cy="783126"/>
              <a:chOff x="0" y="0"/>
              <a:chExt cx="205179" cy="783125"/>
            </a:xfrm>
          </p:grpSpPr>
          <p:pic>
            <p:nvPicPr>
              <p:cNvPr id="503"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504"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505"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grpSp>
        <p:nvGrpSpPr>
          <p:cNvPr id="540" name="Group"/>
          <p:cNvGrpSpPr/>
          <p:nvPr/>
        </p:nvGrpSpPr>
        <p:grpSpPr>
          <a:xfrm>
            <a:off x="2894320" y="1623125"/>
            <a:ext cx="9843439" cy="783126"/>
            <a:chOff x="0" y="0"/>
            <a:chExt cx="9843438" cy="783125"/>
          </a:xfrm>
        </p:grpSpPr>
        <p:grpSp>
          <p:nvGrpSpPr>
            <p:cNvPr id="511" name="Group"/>
            <p:cNvGrpSpPr/>
            <p:nvPr/>
          </p:nvGrpSpPr>
          <p:grpSpPr>
            <a:xfrm>
              <a:off x="0" y="0"/>
              <a:ext cx="205180" cy="783126"/>
              <a:chOff x="0" y="0"/>
              <a:chExt cx="205179" cy="783125"/>
            </a:xfrm>
          </p:grpSpPr>
          <p:pic>
            <p:nvPicPr>
              <p:cNvPr id="508"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509"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510"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515" name="Group"/>
            <p:cNvGrpSpPr/>
            <p:nvPr/>
          </p:nvGrpSpPr>
          <p:grpSpPr>
            <a:xfrm>
              <a:off x="1395036" y="0"/>
              <a:ext cx="205180" cy="783126"/>
              <a:chOff x="0" y="0"/>
              <a:chExt cx="205179" cy="783125"/>
            </a:xfrm>
          </p:grpSpPr>
          <p:pic>
            <p:nvPicPr>
              <p:cNvPr id="512"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513"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514"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519" name="Group"/>
            <p:cNvGrpSpPr/>
            <p:nvPr/>
          </p:nvGrpSpPr>
          <p:grpSpPr>
            <a:xfrm>
              <a:off x="2790073" y="0"/>
              <a:ext cx="205180" cy="783126"/>
              <a:chOff x="0" y="0"/>
              <a:chExt cx="205179" cy="783125"/>
            </a:xfrm>
          </p:grpSpPr>
          <p:pic>
            <p:nvPicPr>
              <p:cNvPr id="516"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517"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518"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523" name="Group"/>
            <p:cNvGrpSpPr/>
            <p:nvPr/>
          </p:nvGrpSpPr>
          <p:grpSpPr>
            <a:xfrm>
              <a:off x="4159711" y="0"/>
              <a:ext cx="205180" cy="783126"/>
              <a:chOff x="0" y="0"/>
              <a:chExt cx="205179" cy="783125"/>
            </a:xfrm>
          </p:grpSpPr>
          <p:pic>
            <p:nvPicPr>
              <p:cNvPr id="520"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521"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522"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527" name="Group"/>
            <p:cNvGrpSpPr/>
            <p:nvPr/>
          </p:nvGrpSpPr>
          <p:grpSpPr>
            <a:xfrm>
              <a:off x="5529347" y="0"/>
              <a:ext cx="205180" cy="783126"/>
              <a:chOff x="0" y="0"/>
              <a:chExt cx="205179" cy="783125"/>
            </a:xfrm>
          </p:grpSpPr>
          <p:pic>
            <p:nvPicPr>
              <p:cNvPr id="524"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525"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526"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531" name="Group"/>
            <p:cNvGrpSpPr/>
            <p:nvPr/>
          </p:nvGrpSpPr>
          <p:grpSpPr>
            <a:xfrm>
              <a:off x="6898985" y="0"/>
              <a:ext cx="205180" cy="783126"/>
              <a:chOff x="0" y="0"/>
              <a:chExt cx="205179" cy="783125"/>
            </a:xfrm>
          </p:grpSpPr>
          <p:pic>
            <p:nvPicPr>
              <p:cNvPr id="528"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529"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530"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535" name="Group"/>
            <p:cNvGrpSpPr/>
            <p:nvPr/>
          </p:nvGrpSpPr>
          <p:grpSpPr>
            <a:xfrm>
              <a:off x="8268621" y="0"/>
              <a:ext cx="205180" cy="783126"/>
              <a:chOff x="0" y="0"/>
              <a:chExt cx="205179" cy="783125"/>
            </a:xfrm>
          </p:grpSpPr>
          <p:pic>
            <p:nvPicPr>
              <p:cNvPr id="532"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533"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534"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539" name="Group"/>
            <p:cNvGrpSpPr/>
            <p:nvPr/>
          </p:nvGrpSpPr>
          <p:grpSpPr>
            <a:xfrm>
              <a:off x="9638258" y="0"/>
              <a:ext cx="205181" cy="783126"/>
              <a:chOff x="0" y="0"/>
              <a:chExt cx="205179" cy="783125"/>
            </a:xfrm>
          </p:grpSpPr>
          <p:pic>
            <p:nvPicPr>
              <p:cNvPr id="536"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537"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538"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grpSp>
        <p:nvGrpSpPr>
          <p:cNvPr id="573" name="Group"/>
          <p:cNvGrpSpPr/>
          <p:nvPr/>
        </p:nvGrpSpPr>
        <p:grpSpPr>
          <a:xfrm>
            <a:off x="2894320" y="2515587"/>
            <a:ext cx="9843439" cy="783127"/>
            <a:chOff x="0" y="0"/>
            <a:chExt cx="9843438" cy="783125"/>
          </a:xfrm>
        </p:grpSpPr>
        <p:grpSp>
          <p:nvGrpSpPr>
            <p:cNvPr id="544" name="Group"/>
            <p:cNvGrpSpPr/>
            <p:nvPr/>
          </p:nvGrpSpPr>
          <p:grpSpPr>
            <a:xfrm>
              <a:off x="0" y="0"/>
              <a:ext cx="205180" cy="783126"/>
              <a:chOff x="0" y="0"/>
              <a:chExt cx="205179" cy="783125"/>
            </a:xfrm>
          </p:grpSpPr>
          <p:pic>
            <p:nvPicPr>
              <p:cNvPr id="541"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542"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543"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548" name="Group"/>
            <p:cNvGrpSpPr/>
            <p:nvPr/>
          </p:nvGrpSpPr>
          <p:grpSpPr>
            <a:xfrm>
              <a:off x="1395036" y="0"/>
              <a:ext cx="205180" cy="783126"/>
              <a:chOff x="0" y="0"/>
              <a:chExt cx="205179" cy="783125"/>
            </a:xfrm>
          </p:grpSpPr>
          <p:pic>
            <p:nvPicPr>
              <p:cNvPr id="545"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546"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547"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552" name="Group"/>
            <p:cNvGrpSpPr/>
            <p:nvPr/>
          </p:nvGrpSpPr>
          <p:grpSpPr>
            <a:xfrm>
              <a:off x="2790073" y="0"/>
              <a:ext cx="205180" cy="783126"/>
              <a:chOff x="0" y="0"/>
              <a:chExt cx="205179" cy="783125"/>
            </a:xfrm>
          </p:grpSpPr>
          <p:pic>
            <p:nvPicPr>
              <p:cNvPr id="549"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550"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551"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556" name="Group"/>
            <p:cNvGrpSpPr/>
            <p:nvPr/>
          </p:nvGrpSpPr>
          <p:grpSpPr>
            <a:xfrm>
              <a:off x="4159711" y="0"/>
              <a:ext cx="205180" cy="783126"/>
              <a:chOff x="0" y="0"/>
              <a:chExt cx="205179" cy="783125"/>
            </a:xfrm>
          </p:grpSpPr>
          <p:pic>
            <p:nvPicPr>
              <p:cNvPr id="553"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554"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555"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560" name="Group"/>
            <p:cNvGrpSpPr/>
            <p:nvPr/>
          </p:nvGrpSpPr>
          <p:grpSpPr>
            <a:xfrm>
              <a:off x="5529347" y="0"/>
              <a:ext cx="205180" cy="783126"/>
              <a:chOff x="0" y="0"/>
              <a:chExt cx="205179" cy="783125"/>
            </a:xfrm>
          </p:grpSpPr>
          <p:pic>
            <p:nvPicPr>
              <p:cNvPr id="557"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558"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559"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564" name="Group"/>
            <p:cNvGrpSpPr/>
            <p:nvPr/>
          </p:nvGrpSpPr>
          <p:grpSpPr>
            <a:xfrm>
              <a:off x="6898985" y="0"/>
              <a:ext cx="205180" cy="783126"/>
              <a:chOff x="0" y="0"/>
              <a:chExt cx="205179" cy="783125"/>
            </a:xfrm>
          </p:grpSpPr>
          <p:pic>
            <p:nvPicPr>
              <p:cNvPr id="561"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562"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563"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568" name="Group"/>
            <p:cNvGrpSpPr/>
            <p:nvPr/>
          </p:nvGrpSpPr>
          <p:grpSpPr>
            <a:xfrm>
              <a:off x="8268621" y="0"/>
              <a:ext cx="205180" cy="783126"/>
              <a:chOff x="0" y="0"/>
              <a:chExt cx="205179" cy="783125"/>
            </a:xfrm>
          </p:grpSpPr>
          <p:pic>
            <p:nvPicPr>
              <p:cNvPr id="565"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566"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567"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572" name="Group"/>
            <p:cNvGrpSpPr/>
            <p:nvPr/>
          </p:nvGrpSpPr>
          <p:grpSpPr>
            <a:xfrm>
              <a:off x="9638258" y="0"/>
              <a:ext cx="205181" cy="783126"/>
              <a:chOff x="0" y="0"/>
              <a:chExt cx="205179" cy="783125"/>
            </a:xfrm>
          </p:grpSpPr>
          <p:pic>
            <p:nvPicPr>
              <p:cNvPr id="569"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570"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571"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grpSp>
        <p:nvGrpSpPr>
          <p:cNvPr id="606" name="Group"/>
          <p:cNvGrpSpPr/>
          <p:nvPr/>
        </p:nvGrpSpPr>
        <p:grpSpPr>
          <a:xfrm>
            <a:off x="2894320" y="3408050"/>
            <a:ext cx="9843439" cy="783127"/>
            <a:chOff x="0" y="0"/>
            <a:chExt cx="9843438" cy="783125"/>
          </a:xfrm>
        </p:grpSpPr>
        <p:grpSp>
          <p:nvGrpSpPr>
            <p:cNvPr id="577" name="Group"/>
            <p:cNvGrpSpPr/>
            <p:nvPr/>
          </p:nvGrpSpPr>
          <p:grpSpPr>
            <a:xfrm>
              <a:off x="0" y="0"/>
              <a:ext cx="205180" cy="783126"/>
              <a:chOff x="0" y="0"/>
              <a:chExt cx="205179" cy="783125"/>
            </a:xfrm>
          </p:grpSpPr>
          <p:pic>
            <p:nvPicPr>
              <p:cNvPr id="574"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575"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576"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581" name="Group"/>
            <p:cNvGrpSpPr/>
            <p:nvPr/>
          </p:nvGrpSpPr>
          <p:grpSpPr>
            <a:xfrm>
              <a:off x="1395036" y="0"/>
              <a:ext cx="205180" cy="783126"/>
              <a:chOff x="0" y="0"/>
              <a:chExt cx="205179" cy="783125"/>
            </a:xfrm>
          </p:grpSpPr>
          <p:pic>
            <p:nvPicPr>
              <p:cNvPr id="578"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579"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580"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585" name="Group"/>
            <p:cNvGrpSpPr/>
            <p:nvPr/>
          </p:nvGrpSpPr>
          <p:grpSpPr>
            <a:xfrm>
              <a:off x="2790073" y="0"/>
              <a:ext cx="205180" cy="783126"/>
              <a:chOff x="0" y="0"/>
              <a:chExt cx="205179" cy="783125"/>
            </a:xfrm>
          </p:grpSpPr>
          <p:pic>
            <p:nvPicPr>
              <p:cNvPr id="582"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583"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584"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589" name="Group"/>
            <p:cNvGrpSpPr/>
            <p:nvPr/>
          </p:nvGrpSpPr>
          <p:grpSpPr>
            <a:xfrm>
              <a:off x="4159711" y="0"/>
              <a:ext cx="205180" cy="783126"/>
              <a:chOff x="0" y="0"/>
              <a:chExt cx="205179" cy="783125"/>
            </a:xfrm>
          </p:grpSpPr>
          <p:pic>
            <p:nvPicPr>
              <p:cNvPr id="586"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587"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588"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593" name="Group"/>
            <p:cNvGrpSpPr/>
            <p:nvPr/>
          </p:nvGrpSpPr>
          <p:grpSpPr>
            <a:xfrm>
              <a:off x="5529347" y="0"/>
              <a:ext cx="205180" cy="783126"/>
              <a:chOff x="0" y="0"/>
              <a:chExt cx="205179" cy="783125"/>
            </a:xfrm>
          </p:grpSpPr>
          <p:pic>
            <p:nvPicPr>
              <p:cNvPr id="590"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591"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592"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597" name="Group"/>
            <p:cNvGrpSpPr/>
            <p:nvPr/>
          </p:nvGrpSpPr>
          <p:grpSpPr>
            <a:xfrm>
              <a:off x="6898985" y="0"/>
              <a:ext cx="205180" cy="783126"/>
              <a:chOff x="0" y="0"/>
              <a:chExt cx="205179" cy="783125"/>
            </a:xfrm>
          </p:grpSpPr>
          <p:pic>
            <p:nvPicPr>
              <p:cNvPr id="594"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595"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596"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601" name="Group"/>
            <p:cNvGrpSpPr/>
            <p:nvPr/>
          </p:nvGrpSpPr>
          <p:grpSpPr>
            <a:xfrm>
              <a:off x="8268621" y="0"/>
              <a:ext cx="205180" cy="783126"/>
              <a:chOff x="0" y="0"/>
              <a:chExt cx="205179" cy="783125"/>
            </a:xfrm>
          </p:grpSpPr>
          <p:pic>
            <p:nvPicPr>
              <p:cNvPr id="598"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599"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600"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605" name="Group"/>
            <p:cNvGrpSpPr/>
            <p:nvPr/>
          </p:nvGrpSpPr>
          <p:grpSpPr>
            <a:xfrm>
              <a:off x="9638258" y="0"/>
              <a:ext cx="205181" cy="783126"/>
              <a:chOff x="0" y="0"/>
              <a:chExt cx="205179" cy="783125"/>
            </a:xfrm>
          </p:grpSpPr>
          <p:pic>
            <p:nvPicPr>
              <p:cNvPr id="602"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603"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604"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grpSp>
        <p:nvGrpSpPr>
          <p:cNvPr id="639" name="Group"/>
          <p:cNvGrpSpPr/>
          <p:nvPr/>
        </p:nvGrpSpPr>
        <p:grpSpPr>
          <a:xfrm>
            <a:off x="2894320" y="4271092"/>
            <a:ext cx="9843439" cy="783126"/>
            <a:chOff x="0" y="0"/>
            <a:chExt cx="9843438" cy="783125"/>
          </a:xfrm>
        </p:grpSpPr>
        <p:grpSp>
          <p:nvGrpSpPr>
            <p:cNvPr id="610" name="Group"/>
            <p:cNvGrpSpPr/>
            <p:nvPr/>
          </p:nvGrpSpPr>
          <p:grpSpPr>
            <a:xfrm>
              <a:off x="0" y="0"/>
              <a:ext cx="205180" cy="783126"/>
              <a:chOff x="0" y="0"/>
              <a:chExt cx="205179" cy="783125"/>
            </a:xfrm>
          </p:grpSpPr>
          <p:pic>
            <p:nvPicPr>
              <p:cNvPr id="607"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608"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609"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614" name="Group"/>
            <p:cNvGrpSpPr/>
            <p:nvPr/>
          </p:nvGrpSpPr>
          <p:grpSpPr>
            <a:xfrm>
              <a:off x="1395036" y="0"/>
              <a:ext cx="205180" cy="783126"/>
              <a:chOff x="0" y="0"/>
              <a:chExt cx="205179" cy="783125"/>
            </a:xfrm>
          </p:grpSpPr>
          <p:pic>
            <p:nvPicPr>
              <p:cNvPr id="611"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612"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613"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618" name="Group"/>
            <p:cNvGrpSpPr/>
            <p:nvPr/>
          </p:nvGrpSpPr>
          <p:grpSpPr>
            <a:xfrm>
              <a:off x="2790073" y="0"/>
              <a:ext cx="205180" cy="783126"/>
              <a:chOff x="0" y="0"/>
              <a:chExt cx="205179" cy="783125"/>
            </a:xfrm>
          </p:grpSpPr>
          <p:pic>
            <p:nvPicPr>
              <p:cNvPr id="615"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616"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617"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622" name="Group"/>
            <p:cNvGrpSpPr/>
            <p:nvPr/>
          </p:nvGrpSpPr>
          <p:grpSpPr>
            <a:xfrm>
              <a:off x="4159711" y="0"/>
              <a:ext cx="205180" cy="783126"/>
              <a:chOff x="0" y="0"/>
              <a:chExt cx="205179" cy="783125"/>
            </a:xfrm>
          </p:grpSpPr>
          <p:pic>
            <p:nvPicPr>
              <p:cNvPr id="619"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620"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621"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626" name="Group"/>
            <p:cNvGrpSpPr/>
            <p:nvPr/>
          </p:nvGrpSpPr>
          <p:grpSpPr>
            <a:xfrm>
              <a:off x="5529347" y="0"/>
              <a:ext cx="205180" cy="783126"/>
              <a:chOff x="0" y="0"/>
              <a:chExt cx="205179" cy="783125"/>
            </a:xfrm>
          </p:grpSpPr>
          <p:pic>
            <p:nvPicPr>
              <p:cNvPr id="623"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624"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625"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630" name="Group"/>
            <p:cNvGrpSpPr/>
            <p:nvPr/>
          </p:nvGrpSpPr>
          <p:grpSpPr>
            <a:xfrm>
              <a:off x="6898985" y="0"/>
              <a:ext cx="205180" cy="783126"/>
              <a:chOff x="0" y="0"/>
              <a:chExt cx="205179" cy="783125"/>
            </a:xfrm>
          </p:grpSpPr>
          <p:pic>
            <p:nvPicPr>
              <p:cNvPr id="627"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628"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629"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634" name="Group"/>
            <p:cNvGrpSpPr/>
            <p:nvPr/>
          </p:nvGrpSpPr>
          <p:grpSpPr>
            <a:xfrm>
              <a:off x="8268621" y="0"/>
              <a:ext cx="205180" cy="783126"/>
              <a:chOff x="0" y="0"/>
              <a:chExt cx="205179" cy="783125"/>
            </a:xfrm>
          </p:grpSpPr>
          <p:pic>
            <p:nvPicPr>
              <p:cNvPr id="631"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632"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633"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638" name="Group"/>
            <p:cNvGrpSpPr/>
            <p:nvPr/>
          </p:nvGrpSpPr>
          <p:grpSpPr>
            <a:xfrm>
              <a:off x="9638258" y="0"/>
              <a:ext cx="205181" cy="783126"/>
              <a:chOff x="0" y="0"/>
              <a:chExt cx="205179" cy="783125"/>
            </a:xfrm>
          </p:grpSpPr>
          <p:pic>
            <p:nvPicPr>
              <p:cNvPr id="635"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636"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637"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grpSp>
        <p:nvGrpSpPr>
          <p:cNvPr id="672" name="Group"/>
          <p:cNvGrpSpPr/>
          <p:nvPr/>
        </p:nvGrpSpPr>
        <p:grpSpPr>
          <a:xfrm>
            <a:off x="2894320" y="5124637"/>
            <a:ext cx="9843439" cy="783127"/>
            <a:chOff x="0" y="0"/>
            <a:chExt cx="9843438" cy="783125"/>
          </a:xfrm>
        </p:grpSpPr>
        <p:grpSp>
          <p:nvGrpSpPr>
            <p:cNvPr id="643" name="Group"/>
            <p:cNvGrpSpPr/>
            <p:nvPr/>
          </p:nvGrpSpPr>
          <p:grpSpPr>
            <a:xfrm>
              <a:off x="0" y="0"/>
              <a:ext cx="205180" cy="783126"/>
              <a:chOff x="0" y="0"/>
              <a:chExt cx="205179" cy="783125"/>
            </a:xfrm>
          </p:grpSpPr>
          <p:pic>
            <p:nvPicPr>
              <p:cNvPr id="640"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641"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642"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647" name="Group"/>
            <p:cNvGrpSpPr/>
            <p:nvPr/>
          </p:nvGrpSpPr>
          <p:grpSpPr>
            <a:xfrm>
              <a:off x="1395036" y="0"/>
              <a:ext cx="205180" cy="783126"/>
              <a:chOff x="0" y="0"/>
              <a:chExt cx="205179" cy="783125"/>
            </a:xfrm>
          </p:grpSpPr>
          <p:pic>
            <p:nvPicPr>
              <p:cNvPr id="644"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645"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646"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651" name="Group"/>
            <p:cNvGrpSpPr/>
            <p:nvPr/>
          </p:nvGrpSpPr>
          <p:grpSpPr>
            <a:xfrm>
              <a:off x="2790073" y="0"/>
              <a:ext cx="205180" cy="783126"/>
              <a:chOff x="0" y="0"/>
              <a:chExt cx="205179" cy="783125"/>
            </a:xfrm>
          </p:grpSpPr>
          <p:pic>
            <p:nvPicPr>
              <p:cNvPr id="648"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649"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650"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655" name="Group"/>
            <p:cNvGrpSpPr/>
            <p:nvPr/>
          </p:nvGrpSpPr>
          <p:grpSpPr>
            <a:xfrm>
              <a:off x="4159711" y="0"/>
              <a:ext cx="205180" cy="783126"/>
              <a:chOff x="0" y="0"/>
              <a:chExt cx="205179" cy="783125"/>
            </a:xfrm>
          </p:grpSpPr>
          <p:pic>
            <p:nvPicPr>
              <p:cNvPr id="652"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653"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654"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659" name="Group"/>
            <p:cNvGrpSpPr/>
            <p:nvPr/>
          </p:nvGrpSpPr>
          <p:grpSpPr>
            <a:xfrm>
              <a:off x="5529347" y="0"/>
              <a:ext cx="205180" cy="783126"/>
              <a:chOff x="0" y="0"/>
              <a:chExt cx="205179" cy="783125"/>
            </a:xfrm>
          </p:grpSpPr>
          <p:pic>
            <p:nvPicPr>
              <p:cNvPr id="656"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657"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658"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663" name="Group"/>
            <p:cNvGrpSpPr/>
            <p:nvPr/>
          </p:nvGrpSpPr>
          <p:grpSpPr>
            <a:xfrm>
              <a:off x="6898985" y="0"/>
              <a:ext cx="205180" cy="783126"/>
              <a:chOff x="0" y="0"/>
              <a:chExt cx="205179" cy="783125"/>
            </a:xfrm>
          </p:grpSpPr>
          <p:pic>
            <p:nvPicPr>
              <p:cNvPr id="660"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661"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662"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667" name="Group"/>
            <p:cNvGrpSpPr/>
            <p:nvPr/>
          </p:nvGrpSpPr>
          <p:grpSpPr>
            <a:xfrm>
              <a:off x="8268621" y="0"/>
              <a:ext cx="205180" cy="783126"/>
              <a:chOff x="0" y="0"/>
              <a:chExt cx="205179" cy="783125"/>
            </a:xfrm>
          </p:grpSpPr>
          <p:pic>
            <p:nvPicPr>
              <p:cNvPr id="664"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665"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666"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671" name="Group"/>
            <p:cNvGrpSpPr/>
            <p:nvPr/>
          </p:nvGrpSpPr>
          <p:grpSpPr>
            <a:xfrm>
              <a:off x="9638258" y="0"/>
              <a:ext cx="205181" cy="783126"/>
              <a:chOff x="0" y="0"/>
              <a:chExt cx="205179" cy="783125"/>
            </a:xfrm>
          </p:grpSpPr>
          <p:pic>
            <p:nvPicPr>
              <p:cNvPr id="668"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669"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670"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grpSp>
        <p:nvGrpSpPr>
          <p:cNvPr id="705" name="Group"/>
          <p:cNvGrpSpPr/>
          <p:nvPr/>
        </p:nvGrpSpPr>
        <p:grpSpPr>
          <a:xfrm>
            <a:off x="2894320" y="6026595"/>
            <a:ext cx="9843439" cy="783127"/>
            <a:chOff x="0" y="0"/>
            <a:chExt cx="9843438" cy="783125"/>
          </a:xfrm>
        </p:grpSpPr>
        <p:grpSp>
          <p:nvGrpSpPr>
            <p:cNvPr id="676" name="Group"/>
            <p:cNvGrpSpPr/>
            <p:nvPr/>
          </p:nvGrpSpPr>
          <p:grpSpPr>
            <a:xfrm>
              <a:off x="0" y="0"/>
              <a:ext cx="205180" cy="783126"/>
              <a:chOff x="0" y="0"/>
              <a:chExt cx="205179" cy="783125"/>
            </a:xfrm>
          </p:grpSpPr>
          <p:pic>
            <p:nvPicPr>
              <p:cNvPr id="673"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674"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675"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680" name="Group"/>
            <p:cNvGrpSpPr/>
            <p:nvPr/>
          </p:nvGrpSpPr>
          <p:grpSpPr>
            <a:xfrm>
              <a:off x="1395036" y="0"/>
              <a:ext cx="205180" cy="783126"/>
              <a:chOff x="0" y="0"/>
              <a:chExt cx="205179" cy="783125"/>
            </a:xfrm>
          </p:grpSpPr>
          <p:pic>
            <p:nvPicPr>
              <p:cNvPr id="677"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678"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679"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684" name="Group"/>
            <p:cNvGrpSpPr/>
            <p:nvPr/>
          </p:nvGrpSpPr>
          <p:grpSpPr>
            <a:xfrm>
              <a:off x="2790073" y="0"/>
              <a:ext cx="205180" cy="783126"/>
              <a:chOff x="0" y="0"/>
              <a:chExt cx="205179" cy="783125"/>
            </a:xfrm>
          </p:grpSpPr>
          <p:pic>
            <p:nvPicPr>
              <p:cNvPr id="681"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682"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683"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688" name="Group"/>
            <p:cNvGrpSpPr/>
            <p:nvPr/>
          </p:nvGrpSpPr>
          <p:grpSpPr>
            <a:xfrm>
              <a:off x="4159711" y="0"/>
              <a:ext cx="205180" cy="783126"/>
              <a:chOff x="0" y="0"/>
              <a:chExt cx="205179" cy="783125"/>
            </a:xfrm>
          </p:grpSpPr>
          <p:pic>
            <p:nvPicPr>
              <p:cNvPr id="685"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686"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687"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692" name="Group"/>
            <p:cNvGrpSpPr/>
            <p:nvPr/>
          </p:nvGrpSpPr>
          <p:grpSpPr>
            <a:xfrm>
              <a:off x="5529347" y="0"/>
              <a:ext cx="205180" cy="783126"/>
              <a:chOff x="0" y="0"/>
              <a:chExt cx="205179" cy="783125"/>
            </a:xfrm>
          </p:grpSpPr>
          <p:pic>
            <p:nvPicPr>
              <p:cNvPr id="689"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690"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691"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696" name="Group"/>
            <p:cNvGrpSpPr/>
            <p:nvPr/>
          </p:nvGrpSpPr>
          <p:grpSpPr>
            <a:xfrm>
              <a:off x="6898985" y="0"/>
              <a:ext cx="205180" cy="783126"/>
              <a:chOff x="0" y="0"/>
              <a:chExt cx="205179" cy="783125"/>
            </a:xfrm>
          </p:grpSpPr>
          <p:pic>
            <p:nvPicPr>
              <p:cNvPr id="693"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694"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695"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700" name="Group"/>
            <p:cNvGrpSpPr/>
            <p:nvPr/>
          </p:nvGrpSpPr>
          <p:grpSpPr>
            <a:xfrm>
              <a:off x="8268621" y="0"/>
              <a:ext cx="205180" cy="783126"/>
              <a:chOff x="0" y="0"/>
              <a:chExt cx="205179" cy="783125"/>
            </a:xfrm>
          </p:grpSpPr>
          <p:pic>
            <p:nvPicPr>
              <p:cNvPr id="697"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698"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699"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704" name="Group"/>
            <p:cNvGrpSpPr/>
            <p:nvPr/>
          </p:nvGrpSpPr>
          <p:grpSpPr>
            <a:xfrm>
              <a:off x="9638258" y="0"/>
              <a:ext cx="205181" cy="783126"/>
              <a:chOff x="0" y="0"/>
              <a:chExt cx="205179" cy="783125"/>
            </a:xfrm>
          </p:grpSpPr>
          <p:pic>
            <p:nvPicPr>
              <p:cNvPr id="701"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702"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703"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grpSp>
        <p:nvGrpSpPr>
          <p:cNvPr id="738" name="Group"/>
          <p:cNvGrpSpPr/>
          <p:nvPr/>
        </p:nvGrpSpPr>
        <p:grpSpPr>
          <a:xfrm>
            <a:off x="2894320" y="6919058"/>
            <a:ext cx="9843439" cy="783127"/>
            <a:chOff x="0" y="0"/>
            <a:chExt cx="9843438" cy="783125"/>
          </a:xfrm>
        </p:grpSpPr>
        <p:grpSp>
          <p:nvGrpSpPr>
            <p:cNvPr id="709" name="Group"/>
            <p:cNvGrpSpPr/>
            <p:nvPr/>
          </p:nvGrpSpPr>
          <p:grpSpPr>
            <a:xfrm>
              <a:off x="0" y="0"/>
              <a:ext cx="205180" cy="783126"/>
              <a:chOff x="0" y="0"/>
              <a:chExt cx="205179" cy="783125"/>
            </a:xfrm>
          </p:grpSpPr>
          <p:pic>
            <p:nvPicPr>
              <p:cNvPr id="706"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707"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708"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713" name="Group"/>
            <p:cNvGrpSpPr/>
            <p:nvPr/>
          </p:nvGrpSpPr>
          <p:grpSpPr>
            <a:xfrm>
              <a:off x="1395036" y="0"/>
              <a:ext cx="205180" cy="783126"/>
              <a:chOff x="0" y="0"/>
              <a:chExt cx="205179" cy="783125"/>
            </a:xfrm>
          </p:grpSpPr>
          <p:pic>
            <p:nvPicPr>
              <p:cNvPr id="710"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711"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712"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717" name="Group"/>
            <p:cNvGrpSpPr/>
            <p:nvPr/>
          </p:nvGrpSpPr>
          <p:grpSpPr>
            <a:xfrm>
              <a:off x="2790073" y="0"/>
              <a:ext cx="205180" cy="783126"/>
              <a:chOff x="0" y="0"/>
              <a:chExt cx="205179" cy="783125"/>
            </a:xfrm>
          </p:grpSpPr>
          <p:pic>
            <p:nvPicPr>
              <p:cNvPr id="714"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715"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716"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721" name="Group"/>
            <p:cNvGrpSpPr/>
            <p:nvPr/>
          </p:nvGrpSpPr>
          <p:grpSpPr>
            <a:xfrm>
              <a:off x="4159711" y="0"/>
              <a:ext cx="205180" cy="783126"/>
              <a:chOff x="0" y="0"/>
              <a:chExt cx="205179" cy="783125"/>
            </a:xfrm>
          </p:grpSpPr>
          <p:pic>
            <p:nvPicPr>
              <p:cNvPr id="718"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719"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720"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725" name="Group"/>
            <p:cNvGrpSpPr/>
            <p:nvPr/>
          </p:nvGrpSpPr>
          <p:grpSpPr>
            <a:xfrm>
              <a:off x="5529347" y="0"/>
              <a:ext cx="205180" cy="783126"/>
              <a:chOff x="0" y="0"/>
              <a:chExt cx="205179" cy="783125"/>
            </a:xfrm>
          </p:grpSpPr>
          <p:pic>
            <p:nvPicPr>
              <p:cNvPr id="722"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723"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724"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729" name="Group"/>
            <p:cNvGrpSpPr/>
            <p:nvPr/>
          </p:nvGrpSpPr>
          <p:grpSpPr>
            <a:xfrm>
              <a:off x="6898985" y="0"/>
              <a:ext cx="205180" cy="783126"/>
              <a:chOff x="0" y="0"/>
              <a:chExt cx="205179" cy="783125"/>
            </a:xfrm>
          </p:grpSpPr>
          <p:pic>
            <p:nvPicPr>
              <p:cNvPr id="726"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727"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728"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733" name="Group"/>
            <p:cNvGrpSpPr/>
            <p:nvPr/>
          </p:nvGrpSpPr>
          <p:grpSpPr>
            <a:xfrm>
              <a:off x="8268621" y="0"/>
              <a:ext cx="205180" cy="783126"/>
              <a:chOff x="0" y="0"/>
              <a:chExt cx="205179" cy="783125"/>
            </a:xfrm>
          </p:grpSpPr>
          <p:pic>
            <p:nvPicPr>
              <p:cNvPr id="730"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731"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732"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737" name="Group"/>
            <p:cNvGrpSpPr/>
            <p:nvPr/>
          </p:nvGrpSpPr>
          <p:grpSpPr>
            <a:xfrm>
              <a:off x="9638258" y="0"/>
              <a:ext cx="205181" cy="783126"/>
              <a:chOff x="0" y="0"/>
              <a:chExt cx="205179" cy="783125"/>
            </a:xfrm>
          </p:grpSpPr>
          <p:pic>
            <p:nvPicPr>
              <p:cNvPr id="734"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735"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736"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grpSp>
        <p:nvGrpSpPr>
          <p:cNvPr id="771" name="Group"/>
          <p:cNvGrpSpPr/>
          <p:nvPr/>
        </p:nvGrpSpPr>
        <p:grpSpPr>
          <a:xfrm>
            <a:off x="2894320" y="7759087"/>
            <a:ext cx="9843439" cy="783127"/>
            <a:chOff x="0" y="0"/>
            <a:chExt cx="9843438" cy="783125"/>
          </a:xfrm>
        </p:grpSpPr>
        <p:grpSp>
          <p:nvGrpSpPr>
            <p:cNvPr id="742" name="Group"/>
            <p:cNvGrpSpPr/>
            <p:nvPr/>
          </p:nvGrpSpPr>
          <p:grpSpPr>
            <a:xfrm>
              <a:off x="0" y="0"/>
              <a:ext cx="205180" cy="783126"/>
              <a:chOff x="0" y="0"/>
              <a:chExt cx="205179" cy="783125"/>
            </a:xfrm>
          </p:grpSpPr>
          <p:pic>
            <p:nvPicPr>
              <p:cNvPr id="739"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740"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741"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746" name="Group"/>
            <p:cNvGrpSpPr/>
            <p:nvPr/>
          </p:nvGrpSpPr>
          <p:grpSpPr>
            <a:xfrm>
              <a:off x="1395036" y="0"/>
              <a:ext cx="205180" cy="783126"/>
              <a:chOff x="0" y="0"/>
              <a:chExt cx="205179" cy="783125"/>
            </a:xfrm>
          </p:grpSpPr>
          <p:pic>
            <p:nvPicPr>
              <p:cNvPr id="743"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744"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745"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750" name="Group"/>
            <p:cNvGrpSpPr/>
            <p:nvPr/>
          </p:nvGrpSpPr>
          <p:grpSpPr>
            <a:xfrm>
              <a:off x="2790073" y="0"/>
              <a:ext cx="205180" cy="783126"/>
              <a:chOff x="0" y="0"/>
              <a:chExt cx="205179" cy="783125"/>
            </a:xfrm>
          </p:grpSpPr>
          <p:pic>
            <p:nvPicPr>
              <p:cNvPr id="747"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748"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749"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754" name="Group"/>
            <p:cNvGrpSpPr/>
            <p:nvPr/>
          </p:nvGrpSpPr>
          <p:grpSpPr>
            <a:xfrm>
              <a:off x="4159711" y="0"/>
              <a:ext cx="205180" cy="783126"/>
              <a:chOff x="0" y="0"/>
              <a:chExt cx="205179" cy="783125"/>
            </a:xfrm>
          </p:grpSpPr>
          <p:pic>
            <p:nvPicPr>
              <p:cNvPr id="751"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752"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753"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758" name="Group"/>
            <p:cNvGrpSpPr/>
            <p:nvPr/>
          </p:nvGrpSpPr>
          <p:grpSpPr>
            <a:xfrm>
              <a:off x="5529347" y="0"/>
              <a:ext cx="205180" cy="783126"/>
              <a:chOff x="0" y="0"/>
              <a:chExt cx="205179" cy="783125"/>
            </a:xfrm>
          </p:grpSpPr>
          <p:pic>
            <p:nvPicPr>
              <p:cNvPr id="755"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756"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757"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762" name="Group"/>
            <p:cNvGrpSpPr/>
            <p:nvPr/>
          </p:nvGrpSpPr>
          <p:grpSpPr>
            <a:xfrm>
              <a:off x="6898985" y="0"/>
              <a:ext cx="205180" cy="783126"/>
              <a:chOff x="0" y="0"/>
              <a:chExt cx="205179" cy="783125"/>
            </a:xfrm>
          </p:grpSpPr>
          <p:pic>
            <p:nvPicPr>
              <p:cNvPr id="759"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760"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761"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766" name="Group"/>
            <p:cNvGrpSpPr/>
            <p:nvPr/>
          </p:nvGrpSpPr>
          <p:grpSpPr>
            <a:xfrm>
              <a:off x="8268621" y="0"/>
              <a:ext cx="205180" cy="783126"/>
              <a:chOff x="0" y="0"/>
              <a:chExt cx="205179" cy="783125"/>
            </a:xfrm>
          </p:grpSpPr>
          <p:pic>
            <p:nvPicPr>
              <p:cNvPr id="763"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764"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765"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770" name="Group"/>
            <p:cNvGrpSpPr/>
            <p:nvPr/>
          </p:nvGrpSpPr>
          <p:grpSpPr>
            <a:xfrm>
              <a:off x="9638258" y="0"/>
              <a:ext cx="205181" cy="783126"/>
              <a:chOff x="0" y="0"/>
              <a:chExt cx="205179" cy="783125"/>
            </a:xfrm>
          </p:grpSpPr>
          <p:pic>
            <p:nvPicPr>
              <p:cNvPr id="767"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768"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769"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grpSp>
        <p:nvGrpSpPr>
          <p:cNvPr id="804" name="Group"/>
          <p:cNvGrpSpPr/>
          <p:nvPr/>
        </p:nvGrpSpPr>
        <p:grpSpPr>
          <a:xfrm>
            <a:off x="2894320" y="8645141"/>
            <a:ext cx="9843439" cy="783127"/>
            <a:chOff x="0" y="0"/>
            <a:chExt cx="9843438" cy="783125"/>
          </a:xfrm>
        </p:grpSpPr>
        <p:grpSp>
          <p:nvGrpSpPr>
            <p:cNvPr id="775" name="Group"/>
            <p:cNvGrpSpPr/>
            <p:nvPr/>
          </p:nvGrpSpPr>
          <p:grpSpPr>
            <a:xfrm>
              <a:off x="0" y="0"/>
              <a:ext cx="205180" cy="783126"/>
              <a:chOff x="0" y="0"/>
              <a:chExt cx="205179" cy="783125"/>
            </a:xfrm>
          </p:grpSpPr>
          <p:pic>
            <p:nvPicPr>
              <p:cNvPr id="772"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773"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774"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779" name="Group"/>
            <p:cNvGrpSpPr/>
            <p:nvPr/>
          </p:nvGrpSpPr>
          <p:grpSpPr>
            <a:xfrm>
              <a:off x="1395036" y="0"/>
              <a:ext cx="205180" cy="783126"/>
              <a:chOff x="0" y="0"/>
              <a:chExt cx="205179" cy="783125"/>
            </a:xfrm>
          </p:grpSpPr>
          <p:pic>
            <p:nvPicPr>
              <p:cNvPr id="776"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777"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778"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783" name="Group"/>
            <p:cNvGrpSpPr/>
            <p:nvPr/>
          </p:nvGrpSpPr>
          <p:grpSpPr>
            <a:xfrm>
              <a:off x="2790073" y="0"/>
              <a:ext cx="205180" cy="783126"/>
              <a:chOff x="0" y="0"/>
              <a:chExt cx="205179" cy="783125"/>
            </a:xfrm>
          </p:grpSpPr>
          <p:pic>
            <p:nvPicPr>
              <p:cNvPr id="780"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781"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782"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787" name="Group"/>
            <p:cNvGrpSpPr/>
            <p:nvPr/>
          </p:nvGrpSpPr>
          <p:grpSpPr>
            <a:xfrm>
              <a:off x="4159711" y="0"/>
              <a:ext cx="205180" cy="783126"/>
              <a:chOff x="0" y="0"/>
              <a:chExt cx="205179" cy="783125"/>
            </a:xfrm>
          </p:grpSpPr>
          <p:pic>
            <p:nvPicPr>
              <p:cNvPr id="784"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785"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786"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791" name="Group"/>
            <p:cNvGrpSpPr/>
            <p:nvPr/>
          </p:nvGrpSpPr>
          <p:grpSpPr>
            <a:xfrm>
              <a:off x="5529347" y="0"/>
              <a:ext cx="205180" cy="783126"/>
              <a:chOff x="0" y="0"/>
              <a:chExt cx="205179" cy="783125"/>
            </a:xfrm>
          </p:grpSpPr>
          <p:pic>
            <p:nvPicPr>
              <p:cNvPr id="788"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789"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790"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795" name="Group"/>
            <p:cNvGrpSpPr/>
            <p:nvPr/>
          </p:nvGrpSpPr>
          <p:grpSpPr>
            <a:xfrm>
              <a:off x="6898985" y="0"/>
              <a:ext cx="205180" cy="783126"/>
              <a:chOff x="0" y="0"/>
              <a:chExt cx="205179" cy="783125"/>
            </a:xfrm>
          </p:grpSpPr>
          <p:pic>
            <p:nvPicPr>
              <p:cNvPr id="792"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793"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794"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799" name="Group"/>
            <p:cNvGrpSpPr/>
            <p:nvPr/>
          </p:nvGrpSpPr>
          <p:grpSpPr>
            <a:xfrm>
              <a:off x="8268621" y="0"/>
              <a:ext cx="205180" cy="783126"/>
              <a:chOff x="0" y="0"/>
              <a:chExt cx="205179" cy="783125"/>
            </a:xfrm>
          </p:grpSpPr>
          <p:pic>
            <p:nvPicPr>
              <p:cNvPr id="796"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797"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798"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nvGrpSpPr>
            <p:cNvPr id="803" name="Group"/>
            <p:cNvGrpSpPr/>
            <p:nvPr/>
          </p:nvGrpSpPr>
          <p:grpSpPr>
            <a:xfrm>
              <a:off x="9638258" y="0"/>
              <a:ext cx="205181" cy="783126"/>
              <a:chOff x="0" y="0"/>
              <a:chExt cx="205179" cy="783125"/>
            </a:xfrm>
          </p:grpSpPr>
          <p:pic>
            <p:nvPicPr>
              <p:cNvPr id="800" name="noun_Neutral Face_461604_000000.png" descr="noun_Neutral Face_461604_000000.png"/>
              <p:cNvPicPr>
                <a:picLocks noChangeAspect="1"/>
              </p:cNvPicPr>
              <p:nvPr/>
            </p:nvPicPr>
            <p:blipFill>
              <a:blip r:embed="rId2">
                <a:alphaModFix amt="37357"/>
                <a:extLst/>
              </a:blip>
              <a:stretch>
                <a:fillRect/>
              </a:stretch>
            </p:blipFill>
            <p:spPr>
              <a:xfrm>
                <a:off x="0" y="290291"/>
                <a:ext cx="202542" cy="202543"/>
              </a:xfrm>
              <a:prstGeom prst="rect">
                <a:avLst/>
              </a:prstGeom>
              <a:ln w="12700" cap="flat">
                <a:noFill/>
                <a:miter lim="400000"/>
              </a:ln>
              <a:effectLst/>
            </p:spPr>
          </p:pic>
          <p:pic>
            <p:nvPicPr>
              <p:cNvPr id="801" name="noun_sad face_461606_000000.png" descr="noun_sad face_461606_000000.png"/>
              <p:cNvPicPr>
                <a:picLocks noChangeAspect="1"/>
              </p:cNvPicPr>
              <p:nvPr/>
            </p:nvPicPr>
            <p:blipFill>
              <a:blip r:embed="rId3">
                <a:alphaModFix amt="37357"/>
                <a:extLst/>
              </a:blip>
              <a:stretch>
                <a:fillRect/>
              </a:stretch>
            </p:blipFill>
            <p:spPr>
              <a:xfrm>
                <a:off x="2637" y="580583"/>
                <a:ext cx="202543" cy="202543"/>
              </a:xfrm>
              <a:prstGeom prst="rect">
                <a:avLst/>
              </a:prstGeom>
              <a:ln w="12700" cap="flat">
                <a:noFill/>
                <a:miter lim="400000"/>
              </a:ln>
              <a:effectLst/>
            </p:spPr>
          </p:pic>
          <p:pic>
            <p:nvPicPr>
              <p:cNvPr id="802" name="noun_smiley face_461605_000000.png" descr="noun_smiley face_461605_000000.png"/>
              <p:cNvPicPr>
                <a:picLocks noChangeAspect="1"/>
              </p:cNvPicPr>
              <p:nvPr/>
            </p:nvPicPr>
            <p:blipFill>
              <a:blip r:embed="rId4">
                <a:alphaModFix amt="37357"/>
                <a:extLst/>
              </a:blip>
              <a:stretch>
                <a:fillRect/>
              </a:stretch>
            </p:blipFill>
            <p:spPr>
              <a:xfrm>
                <a:off x="2637" y="0"/>
                <a:ext cx="202543" cy="202542"/>
              </a:xfrm>
              <a:prstGeom prst="rect">
                <a:avLst/>
              </a:prstGeom>
              <a:ln w="12700" cap="flat">
                <a:noFill/>
                <a:miter lim="400000"/>
              </a:ln>
              <a:effectLst/>
            </p:spPr>
          </p:pic>
        </p:grpSp>
      </p:gr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